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>
        <p:scale>
          <a:sx n="96" d="100"/>
          <a:sy n="96" d="100"/>
        </p:scale>
        <p:origin x="-16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D0E5C-BECF-499A-872A-F6B6AA84BB39}" type="datetimeFigureOut">
              <a:rPr lang="en-IE" smtClean="0"/>
              <a:t>08/12/2021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3CB99-0CB8-489D-AA97-1D263B8DD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58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2E095-0B35-D043-AC1A-1D3F91071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8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08/12/2021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935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08/12/2021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589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08/12/2021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8048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6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A81F90-3942-8D40-ACDA-D61AB99231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001" y="384002"/>
            <a:ext cx="816000" cy="62872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5BD59EF-4535-2C4A-850E-58693628D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0000" y="1440002"/>
            <a:ext cx="4320000" cy="1084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FFDC9D14-6D36-814F-BC47-34F3AC9218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0000" y="2688000"/>
            <a:ext cx="4320000" cy="2729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369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xmlns="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632000" y="432001"/>
            <a:ext cx="10515600" cy="7502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C04DDE1A-E884-F54B-9ABE-9B72B811B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0000" y="358848"/>
            <a:ext cx="4320000" cy="1084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7A9FE75D-36C0-1945-A37C-47A803FCD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0000" y="1632001"/>
            <a:ext cx="4320000" cy="2729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60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08/12/2021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895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08/12/2021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671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08/12/2021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64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08/12/2021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477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08/12/2021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497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08/12/2021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414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08/12/2021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3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08/12/2021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376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A8EF-3394-486C-A750-F46826AE3249}" type="datetimeFigureOut">
              <a:rPr lang="en-IE" smtClean="0"/>
              <a:t>08/12/2021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617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8477B3B0-DF6B-1C48-BFE4-FC8E783CC637}"/>
              </a:ext>
            </a:extLst>
          </p:cNvPr>
          <p:cNvSpPr txBox="1">
            <a:spLocks/>
          </p:cNvSpPr>
          <p:nvPr/>
        </p:nvSpPr>
        <p:spPr>
          <a:xfrm>
            <a:off x="1488000" y="3312000"/>
            <a:ext cx="6238877" cy="12192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133" dirty="0"/>
              <a:t>46pt Heading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95AD44-FA60-AB4D-9F05-2D0E9BAB9B30}"/>
              </a:ext>
            </a:extLst>
          </p:cNvPr>
          <p:cNvSpPr/>
          <p:nvPr/>
        </p:nvSpPr>
        <p:spPr>
          <a:xfrm>
            <a:off x="1488001" y="4202906"/>
            <a:ext cx="3821559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GB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16 point subheading</a:t>
            </a:r>
          </a:p>
        </p:txBody>
      </p:sp>
      <p:pic>
        <p:nvPicPr>
          <p:cNvPr id="4" name="Picture 3" descr="Graphical user interface, logo&#10;&#10;Description automatically generated with medium confidence">
            <a:extLst>
              <a:ext uri="{FF2B5EF4-FFF2-40B4-BE49-F238E27FC236}">
                <a16:creationId xmlns:a16="http://schemas.microsoft.com/office/drawing/2014/main" xmlns="" id="{0201DD04-A46B-5847-A2FD-98B30A310B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939200"/>
            <a:ext cx="3360000" cy="1857883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A61E5F59-DCD6-3545-9914-4A3EB491AD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878" y="1727468"/>
            <a:ext cx="3970853" cy="52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8477B3B0-DF6B-1C48-BFE4-FC8E783CC637}"/>
              </a:ext>
            </a:extLst>
          </p:cNvPr>
          <p:cNvSpPr txBox="1">
            <a:spLocks/>
          </p:cNvSpPr>
          <p:nvPr/>
        </p:nvSpPr>
        <p:spPr>
          <a:xfrm>
            <a:off x="1488000" y="3312000"/>
            <a:ext cx="6238877" cy="12192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133" dirty="0"/>
              <a:t>46pt Heading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95AD44-FA60-AB4D-9F05-2D0E9BAB9B30}"/>
              </a:ext>
            </a:extLst>
          </p:cNvPr>
          <p:cNvSpPr/>
          <p:nvPr/>
        </p:nvSpPr>
        <p:spPr>
          <a:xfrm>
            <a:off x="1488001" y="4202906"/>
            <a:ext cx="3821559" cy="328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GB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16 point subheading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5FBA539-039A-8646-9C40-E9A54A2E113A}"/>
              </a:ext>
            </a:extLst>
          </p:cNvPr>
          <p:cNvSpPr/>
          <p:nvPr/>
        </p:nvSpPr>
        <p:spPr>
          <a:xfrm>
            <a:off x="7869142" y="-893859"/>
            <a:ext cx="8645717" cy="8645717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3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Graphical user interface, logo&#10;&#10;Description automatically generated with medium confidence">
            <a:extLst>
              <a:ext uri="{FF2B5EF4-FFF2-40B4-BE49-F238E27FC236}">
                <a16:creationId xmlns:a16="http://schemas.microsoft.com/office/drawing/2014/main" xmlns="" id="{0201DD04-A46B-5847-A2FD-98B30A310B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939200"/>
            <a:ext cx="3360000" cy="18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B73429-6231-5C48-A3ED-7E6809B53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Heading in Arial Bold</a:t>
            </a:r>
            <a:br>
              <a:rPr lang="en-IE" dirty="0"/>
            </a:br>
            <a:r>
              <a:rPr lang="en-IE" dirty="0"/>
              <a:t>24 point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CE1E9D-624F-9B4D-8FEC-AB55EE4CBA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IE" dirty="0"/>
              <a:t>This is a sample paragraph style, using </a:t>
            </a:r>
            <a:br>
              <a:rPr lang="en-IE" dirty="0"/>
            </a:br>
            <a:r>
              <a:rPr lang="en-IE" dirty="0"/>
              <a:t>the font Arial Regular in 12 point text.</a:t>
            </a:r>
            <a:br>
              <a:rPr lang="en-IE" dirty="0"/>
            </a:br>
            <a:r>
              <a:rPr lang="en-IE" dirty="0"/>
              <a:t>This type of layout can be used to introduce </a:t>
            </a:r>
            <a:br>
              <a:rPr lang="en-IE" dirty="0"/>
            </a:br>
            <a:r>
              <a:rPr lang="en-IE" dirty="0"/>
              <a:t>a batch of slides or make a key statement.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C0758A-9A68-A546-BB6E-5DF5F2B053AD}"/>
              </a:ext>
            </a:extLst>
          </p:cNvPr>
          <p:cNvSpPr/>
          <p:nvPr/>
        </p:nvSpPr>
        <p:spPr>
          <a:xfrm>
            <a:off x="8352000" y="0"/>
            <a:ext cx="3840000" cy="6859200"/>
          </a:xfrm>
          <a:prstGeom prst="rect">
            <a:avLst/>
          </a:prstGeom>
          <a:solidFill>
            <a:srgbClr val="56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56B4E6"/>
              </a:solidFill>
            </a:endParaRPr>
          </a:p>
        </p:txBody>
      </p:sp>
      <p:pic>
        <p:nvPicPr>
          <p:cNvPr id="6" name="Picture 5" descr="Graphical user interface, logo&#10;&#10;Description automatically generated with medium confidence">
            <a:extLst>
              <a:ext uri="{FF2B5EF4-FFF2-40B4-BE49-F238E27FC236}">
                <a16:creationId xmlns:a16="http://schemas.microsoft.com/office/drawing/2014/main" xmlns="" id="{C16F54DE-863E-BA41-BB4B-31A999ADAE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5769600"/>
            <a:ext cx="1694400" cy="9369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C2F7C6-EDEC-1F43-AFD0-44586805B58B}"/>
              </a:ext>
            </a:extLst>
          </p:cNvPr>
          <p:cNvSpPr/>
          <p:nvPr/>
        </p:nvSpPr>
        <p:spPr>
          <a:xfrm>
            <a:off x="8351520" y="3889009"/>
            <a:ext cx="384048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  <a:t>Text in Arial Bold</a:t>
            </a:r>
            <a:b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  <a:t>16 point text </a:t>
            </a:r>
            <a:endParaRPr lang="en-IE" sz="213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CE5127-A898-9941-BC1B-E517A43D9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494" y="2022982"/>
            <a:ext cx="1642533" cy="16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D193D01-EE2B-6046-AD1B-D5ECF161A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0000" y="370009"/>
            <a:ext cx="5180256" cy="1084799"/>
          </a:xfrm>
        </p:spPr>
        <p:txBody>
          <a:bodyPr/>
          <a:lstStyle/>
          <a:p>
            <a:r>
              <a:rPr lang="en-US" dirty="0">
                <a:solidFill>
                  <a:srgbClr val="56B4E6"/>
                </a:solidFill>
              </a:rPr>
              <a:t>Heading in 24 </a:t>
            </a:r>
            <a:r>
              <a:rPr lang="en-US" dirty="0" err="1">
                <a:solidFill>
                  <a:srgbClr val="56B4E6"/>
                </a:solidFill>
              </a:rPr>
              <a:t>pt</a:t>
            </a:r>
            <a:r>
              <a:rPr lang="en-US" dirty="0">
                <a:solidFill>
                  <a:srgbClr val="56B4E6"/>
                </a:solidFill>
              </a:rPr>
              <a:t> Arial Bold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0" dirty="0">
                <a:solidFill>
                  <a:srgbClr val="56B4E6"/>
                </a:solidFill>
              </a:rPr>
              <a:t>Subheading in 15 </a:t>
            </a:r>
            <a:r>
              <a:rPr lang="en-US" sz="2000" b="0" dirty="0" err="1">
                <a:solidFill>
                  <a:srgbClr val="56B4E6"/>
                </a:solidFill>
              </a:rPr>
              <a:t>pt</a:t>
            </a:r>
            <a:r>
              <a:rPr lang="en-US" sz="2000" b="0" dirty="0">
                <a:solidFill>
                  <a:srgbClr val="56B4E6"/>
                </a:solidFill>
              </a:rPr>
              <a:t> Arial Regular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57F748-4CDB-984D-AEC0-1A81EE56393F}"/>
              </a:ext>
            </a:extLst>
          </p:cNvPr>
          <p:cNvSpPr/>
          <p:nvPr/>
        </p:nvSpPr>
        <p:spPr>
          <a:xfrm>
            <a:off x="8351520" y="0"/>
            <a:ext cx="3840480" cy="6669024"/>
          </a:xfrm>
          <a:prstGeom prst="rect">
            <a:avLst/>
          </a:prstGeom>
          <a:solidFill>
            <a:srgbClr val="56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16A37A8-E4D5-4846-93CC-B2173658BC96}"/>
              </a:ext>
            </a:extLst>
          </p:cNvPr>
          <p:cNvSpPr/>
          <p:nvPr/>
        </p:nvSpPr>
        <p:spPr>
          <a:xfrm>
            <a:off x="8351520" y="1064956"/>
            <a:ext cx="384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  <a:latin typeface="Arial" panose="020B0604020202020204" pitchFamily="34" charset="0"/>
              </a:rPr>
              <a:t>Text in Arial Bold</a:t>
            </a:r>
            <a:br>
              <a:rPr lang="en-IE" sz="3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3200" b="1" dirty="0">
                <a:solidFill>
                  <a:schemeClr val="bg1"/>
                </a:solidFill>
                <a:latin typeface="Arial" panose="020B0604020202020204" pitchFamily="34" charset="0"/>
              </a:rPr>
              <a:t>24 point text </a:t>
            </a:r>
            <a:endParaRPr lang="en-IE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7986637-05A0-E845-BCA4-A21E31D89C3A}"/>
              </a:ext>
            </a:extLst>
          </p:cNvPr>
          <p:cNvSpPr/>
          <p:nvPr/>
        </p:nvSpPr>
        <p:spPr>
          <a:xfrm>
            <a:off x="8351520" y="2546664"/>
            <a:ext cx="3840480" cy="296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  <a:t>Text in Arial Bold</a:t>
            </a:r>
            <a:b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  <a:t>16 point text</a:t>
            </a:r>
          </a:p>
          <a:p>
            <a:pPr algn="ctr"/>
            <a:r>
              <a:rPr lang="en-IE" sz="8000" b="1" dirty="0">
                <a:solidFill>
                  <a:schemeClr val="bg1"/>
                </a:solidFill>
                <a:latin typeface="Arial" panose="020B0604020202020204" pitchFamily="34" charset="0"/>
              </a:rPr>
              <a:t>500</a:t>
            </a:r>
          </a:p>
          <a:p>
            <a:pPr algn="ctr"/>
            <a: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  <a:t>Text in Arial Bold</a:t>
            </a:r>
            <a:b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  <a:t>16 point text</a:t>
            </a:r>
          </a:p>
          <a:p>
            <a:pPr algn="ctr"/>
            <a: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IE" sz="213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FCF397-45B5-6F4A-B209-656CA99738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0000" y="1632001"/>
            <a:ext cx="4546163" cy="2729999"/>
          </a:xfrm>
        </p:spPr>
        <p:txBody>
          <a:bodyPr/>
          <a:lstStyle/>
          <a:p>
            <a:r>
              <a:rPr lang="en-US" sz="2133" b="1" dirty="0">
                <a:solidFill>
                  <a:srgbClr val="005E52"/>
                </a:solidFill>
              </a:rPr>
              <a:t>Heading in Arial Bold 16 point text</a:t>
            </a:r>
          </a:p>
          <a:p>
            <a:pPr marL="478355" indent="-47835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  <a:p>
            <a:pPr marL="478355" indent="-47835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  <a:p>
            <a:pPr marL="478355" indent="-478355">
              <a:lnSpc>
                <a:spcPct val="140000"/>
              </a:lnSpc>
              <a:buClr>
                <a:srgbClr val="75B5B8"/>
              </a:buClr>
              <a:buFont typeface="Arial" panose="020B0604020202020204" pitchFamily="34" charset="0"/>
              <a:buChar char="•"/>
            </a:pPr>
            <a:r>
              <a:rPr lang="en-IE" dirty="0"/>
              <a:t>This is a sample bullet point style, using the font Arial Regular in 12 point text.</a:t>
            </a:r>
          </a:p>
        </p:txBody>
      </p:sp>
      <p:pic>
        <p:nvPicPr>
          <p:cNvPr id="8" name="Picture 7" descr="Graphical user interface, logo&#10;&#10;Description automatically generated with medium confidence">
            <a:extLst>
              <a:ext uri="{FF2B5EF4-FFF2-40B4-BE49-F238E27FC236}">
                <a16:creationId xmlns:a16="http://schemas.microsoft.com/office/drawing/2014/main" xmlns="" id="{26507CD2-3E23-2446-AA84-F8F8489714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5769600"/>
            <a:ext cx="1694400" cy="9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D193D01-EE2B-6046-AD1B-D5ECF161A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0000" y="370009"/>
            <a:ext cx="5180256" cy="1084799"/>
          </a:xfrm>
        </p:spPr>
        <p:txBody>
          <a:bodyPr/>
          <a:lstStyle/>
          <a:p>
            <a:r>
              <a:rPr lang="en-US" dirty="0">
                <a:solidFill>
                  <a:srgbClr val="56B4E6"/>
                </a:solidFill>
              </a:rPr>
              <a:t>Heading in 24 </a:t>
            </a:r>
            <a:r>
              <a:rPr lang="en-US" dirty="0" err="1">
                <a:solidFill>
                  <a:srgbClr val="56B4E6"/>
                </a:solidFill>
              </a:rPr>
              <a:t>pt</a:t>
            </a:r>
            <a:r>
              <a:rPr lang="en-US" dirty="0">
                <a:solidFill>
                  <a:srgbClr val="56B4E6"/>
                </a:solidFill>
              </a:rPr>
              <a:t> Arial Bold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0" dirty="0">
                <a:solidFill>
                  <a:srgbClr val="56B4E6"/>
                </a:solidFill>
              </a:rPr>
              <a:t>Subheading in 15 </a:t>
            </a:r>
            <a:r>
              <a:rPr lang="en-US" sz="2000" b="0" dirty="0" err="1">
                <a:solidFill>
                  <a:srgbClr val="56B4E6"/>
                </a:solidFill>
              </a:rPr>
              <a:t>pt</a:t>
            </a:r>
            <a:r>
              <a:rPr lang="en-US" sz="2000" b="0" dirty="0">
                <a:solidFill>
                  <a:srgbClr val="56B4E6"/>
                </a:solidFill>
              </a:rPr>
              <a:t> Arial Regular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FCF397-45B5-6F4A-B209-656CA99738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0000" y="1632001"/>
            <a:ext cx="4546163" cy="2729999"/>
          </a:xfrm>
        </p:spPr>
        <p:txBody>
          <a:bodyPr/>
          <a:lstStyle/>
          <a:p>
            <a:r>
              <a:rPr lang="en-US" sz="2133" b="1" dirty="0">
                <a:solidFill>
                  <a:srgbClr val="005E52"/>
                </a:solidFill>
              </a:rPr>
              <a:t>Heading in Arial Bold 16 point text</a:t>
            </a:r>
          </a:p>
          <a:p>
            <a:pPr>
              <a:lnSpc>
                <a:spcPct val="140000"/>
              </a:lnSpc>
            </a:pPr>
            <a:r>
              <a:rPr lang="en-IE" dirty="0"/>
              <a:t>This is a sample paragraph style, using </a:t>
            </a:r>
            <a:br>
              <a:rPr lang="en-IE" dirty="0"/>
            </a:br>
            <a:r>
              <a:rPr lang="en-IE" dirty="0"/>
              <a:t>the font Arial Regular in 12 point text.</a:t>
            </a:r>
          </a:p>
          <a:p>
            <a:pPr>
              <a:lnSpc>
                <a:spcPct val="140000"/>
              </a:lnSpc>
              <a:spcBef>
                <a:spcPts val="2000"/>
              </a:spcBef>
            </a:pPr>
            <a:r>
              <a:rPr lang="en-US" sz="2133" b="1" dirty="0">
                <a:solidFill>
                  <a:srgbClr val="005E52"/>
                </a:solidFill>
              </a:rPr>
              <a:t>Heading in Arial Bold 16 point text</a:t>
            </a:r>
          </a:p>
          <a:p>
            <a:pPr>
              <a:lnSpc>
                <a:spcPct val="140000"/>
              </a:lnSpc>
            </a:pPr>
            <a:r>
              <a:rPr lang="en-IE" dirty="0"/>
              <a:t>This is a sample paragraph style, using the font Arial Regular in 12 point text. This is a sample paragraph style, using the font Arial Regular in 12 point text.</a:t>
            </a:r>
          </a:p>
        </p:txBody>
      </p:sp>
      <p:pic>
        <p:nvPicPr>
          <p:cNvPr id="8" name="Picture 7" descr="Graphical user interface, logo&#10;&#10;Description automatically generated with medium confidence">
            <a:extLst>
              <a:ext uri="{FF2B5EF4-FFF2-40B4-BE49-F238E27FC236}">
                <a16:creationId xmlns:a16="http://schemas.microsoft.com/office/drawing/2014/main" xmlns="" id="{26507CD2-3E23-2446-AA84-F8F8489714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5769600"/>
            <a:ext cx="1694400" cy="93690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819D0966-D97E-0F44-A83F-DD68030F1AD7}"/>
              </a:ext>
            </a:extLst>
          </p:cNvPr>
          <p:cNvSpPr txBox="1">
            <a:spLocks/>
          </p:cNvSpPr>
          <p:nvPr/>
        </p:nvSpPr>
        <p:spPr>
          <a:xfrm>
            <a:off x="8392735" y="2600130"/>
            <a:ext cx="4320000" cy="2729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pic>
        <p:nvPicPr>
          <p:cNvPr id="4" name="Picture 3" descr="Two people standing on a stage&#10;&#10;Description automatically generated with low confidence">
            <a:extLst>
              <a:ext uri="{FF2B5EF4-FFF2-40B4-BE49-F238E27FC236}">
                <a16:creationId xmlns:a16="http://schemas.microsoft.com/office/drawing/2014/main" xmlns="" id="{CC3AD201-FD4B-354A-9744-EA924A8653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7367" y="1632001"/>
            <a:ext cx="4320000" cy="52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141</Words>
  <Application>Microsoft Office PowerPoint</Application>
  <PresentationFormat>Custom</PresentationFormat>
  <Paragraphs>25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Darina Carr</dc:creator>
  <cp:lastModifiedBy>Admin</cp:lastModifiedBy>
  <cp:revision>4</cp:revision>
  <dcterms:created xsi:type="dcterms:W3CDTF">2021-12-07T15:16:03Z</dcterms:created>
  <dcterms:modified xsi:type="dcterms:W3CDTF">2021-12-08T09:11:55Z</dcterms:modified>
</cp:coreProperties>
</file>