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83" r:id="rId2"/>
    <p:sldId id="256" r:id="rId3"/>
    <p:sldId id="257" r:id="rId4"/>
    <p:sldId id="284" r:id="rId5"/>
    <p:sldId id="285" r:id="rId6"/>
    <p:sldId id="260" r:id="rId7"/>
    <p:sldId id="261" r:id="rId8"/>
    <p:sldId id="286" r:id="rId9"/>
    <p:sldId id="287" r:id="rId10"/>
    <p:sldId id="263" r:id="rId11"/>
    <p:sldId id="265" r:id="rId12"/>
    <p:sldId id="267" r:id="rId13"/>
    <p:sldId id="268" r:id="rId14"/>
    <p:sldId id="271" r:id="rId15"/>
    <p:sldId id="273" r:id="rId16"/>
    <p:sldId id="272" r:id="rId17"/>
    <p:sldId id="277" r:id="rId18"/>
    <p:sldId id="276" r:id="rId19"/>
    <p:sldId id="275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B4E6"/>
    <a:srgbClr val="F6A81C"/>
    <a:srgbClr val="005999"/>
    <a:srgbClr val="F69246"/>
    <a:srgbClr val="005E52"/>
    <a:srgbClr val="CACC27"/>
    <a:srgbClr val="75B5B8"/>
    <a:srgbClr val="F66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/>
    <p:restoredTop sz="94694"/>
  </p:normalViewPr>
  <p:slideViewPr>
    <p:cSldViewPr snapToGrid="0" snapToObjects="1" showGuides="1">
      <p:cViewPr varScale="1">
        <p:scale>
          <a:sx n="85" d="100"/>
          <a:sy n="85" d="100"/>
        </p:scale>
        <p:origin x="117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C8D2-3868-D24B-AF37-F3EF3317FB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E095-0B35-D043-AC1A-1D3F9107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000" y="612000"/>
            <a:ext cx="155588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EBD74-0306-1243-BD61-BBF9878D1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000" y="1547999"/>
            <a:ext cx="6118910" cy="2940873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8EAEF-FD7E-A34D-A34A-ECED6073E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118910" cy="5856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76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288001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BD59EF-4535-2C4A-850E-5869362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1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DC9D14-6D36-814F-BC47-34F3AC921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96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E45DFE3-643A-E048-8280-7CBBA6EDA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1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9DBE519-C078-6146-84E7-3C6EC3706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4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8EAEF-FD7E-A34D-A34A-ECED6073E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118910" cy="5856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A4C962-CB06-AC4A-BE01-3D0FAC870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09601"/>
            <a:ext cx="9110700" cy="408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C718E-795A-3549-A4EB-086641A42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288001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F9BBB2-C674-474E-93E6-764D688DF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376000"/>
            <a:ext cx="4068000" cy="914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2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69136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224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09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1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1C968-F5CD-3E40-A9A3-6EB2C1A3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2ED5-7AD4-0B4E-902A-D2B136ADF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CFD5-6609-EE4E-8863-B909A5E85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A08C-A74B-A145-AFA3-38D8EFF614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5016-35CB-1A4B-BDA3-D8234ACCE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6C519-C538-234D-9C0B-0A79DB610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1FF6-98FB-4D41-B247-AE8B38D2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i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1116000" y="2484000"/>
            <a:ext cx="4679158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Slide Templates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5AD44-FA60-AB4D-9F05-2D0E9BAB9B30}"/>
              </a:ext>
            </a:extLst>
          </p:cNvPr>
          <p:cNvSpPr/>
          <p:nvPr/>
        </p:nvSpPr>
        <p:spPr>
          <a:xfrm>
            <a:off x="1116000" y="3132000"/>
            <a:ext cx="277454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For HSE and Funded Agencies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DB9E92-C9D9-AA44-BF53-23FF6D766957}"/>
              </a:ext>
            </a:extLst>
          </p:cNvPr>
          <p:cNvSpPr>
            <a:spLocks/>
          </p:cNvSpPr>
          <p:nvPr/>
        </p:nvSpPr>
        <p:spPr>
          <a:xfrm>
            <a:off x="5625036" y="-694800"/>
            <a:ext cx="6480000" cy="64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723" r="21794" b="95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7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C0804-7CCC-8B40-8681-A8F92A141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Heading in 33 </a:t>
            </a:r>
            <a:r>
              <a:rPr lang="en-IE" dirty="0" err="1"/>
              <a:t>pt</a:t>
            </a:r>
            <a:r>
              <a:rPr lang="en-IE" dirty="0"/>
              <a:t> text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1C6E67-7C90-7940-B4C9-053459ABC12E}"/>
              </a:ext>
            </a:extLst>
          </p:cNvPr>
          <p:cNvSpPr/>
          <p:nvPr/>
        </p:nvSpPr>
        <p:spPr>
          <a:xfrm>
            <a:off x="5297945" y="756000"/>
            <a:ext cx="3240001" cy="324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34ACF-A7FD-424D-AD93-63034A3544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1224000"/>
            <a:ext cx="4241644" cy="2047499"/>
          </a:xfrm>
        </p:spPr>
        <p:txBody>
          <a:bodyPr/>
          <a:lstStyle/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1044575" lvl="4" indent="-358775">
              <a:lnSpc>
                <a:spcPct val="130000"/>
              </a:lnSpc>
              <a:spcBef>
                <a:spcPts val="600"/>
              </a:spcBef>
              <a:buClr>
                <a:srgbClr val="75B5B8"/>
              </a:buClr>
              <a:buFont typeface="Arial" panose="020B0604020202020204" pitchFamily="34" charset="0"/>
              <a:buChar char="•"/>
              <a:tabLst>
                <a:tab pos="709613" algn="l"/>
              </a:tabLst>
            </a:pPr>
            <a:r>
              <a:rPr lang="en-IE" sz="1200" b="0" dirty="0">
                <a:solidFill>
                  <a:schemeClr val="tx1"/>
                </a:solidFill>
              </a:rPr>
              <a:t>This is a secondary bullet point style, using the font Arial Regular in 12 point text.</a:t>
            </a:r>
          </a:p>
          <a:p>
            <a:pPr marL="1044575" lvl="4" indent="-358775">
              <a:lnSpc>
                <a:spcPct val="130000"/>
              </a:lnSpc>
              <a:spcBef>
                <a:spcPts val="600"/>
              </a:spcBef>
              <a:buClr>
                <a:srgbClr val="75B5B8"/>
              </a:buClr>
              <a:buFont typeface="Arial" panose="020B0604020202020204" pitchFamily="34" charset="0"/>
              <a:buChar char="•"/>
              <a:tabLst>
                <a:tab pos="709613" algn="l"/>
              </a:tabLst>
            </a:pPr>
            <a:r>
              <a:rPr lang="en-IE" sz="1200" b="0" dirty="0">
                <a:solidFill>
                  <a:schemeClr val="tx1"/>
                </a:solidFill>
              </a:rPr>
              <a:t>This is a secondary bullet point style, using the font Arial Regular in 12 point text.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442A2-D49C-5C4F-AAC8-39D96B66CB0B}"/>
              </a:ext>
            </a:extLst>
          </p:cNvPr>
          <p:cNvSpPr/>
          <p:nvPr/>
        </p:nvSpPr>
        <p:spPr>
          <a:xfrm>
            <a:off x="5904000" y="3313170"/>
            <a:ext cx="3240000" cy="1692000"/>
          </a:xfrm>
          <a:prstGeom prst="rect">
            <a:avLst/>
          </a:prstGeom>
          <a:solidFill>
            <a:srgbClr val="5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57F748-4CDB-984D-AEC0-1A81EE56393F}"/>
              </a:ext>
            </a:extLst>
          </p:cNvPr>
          <p:cNvSpPr/>
          <p:nvPr/>
        </p:nvSpPr>
        <p:spPr>
          <a:xfrm>
            <a:off x="5904000" y="1666729"/>
            <a:ext cx="3240000" cy="1692000"/>
          </a:xfrm>
          <a:prstGeom prst="rect">
            <a:avLst/>
          </a:prstGeom>
          <a:solidFill>
            <a:srgbClr val="75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DC87BC-F007-F145-A077-DA332018068B}"/>
              </a:ext>
            </a:extLst>
          </p:cNvPr>
          <p:cNvSpPr/>
          <p:nvPr/>
        </p:nvSpPr>
        <p:spPr>
          <a:xfrm>
            <a:off x="5904000" y="-25271"/>
            <a:ext cx="3240000" cy="1692000"/>
          </a:xfrm>
          <a:prstGeom prst="rect">
            <a:avLst/>
          </a:prstGeom>
          <a:solidFill>
            <a:srgbClr val="005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E52"/>
              </a:solidFill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E6FC814-C112-104F-AE07-E0CD837F4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77506"/>
            <a:ext cx="4397256" cy="813599"/>
          </a:xfrm>
        </p:spPr>
        <p:txBody>
          <a:bodyPr/>
          <a:lstStyle/>
          <a:p>
            <a:r>
              <a:rPr lang="en-US" dirty="0"/>
              <a:t>Heading in 24 </a:t>
            </a:r>
            <a:r>
              <a:rPr lang="en-US" dirty="0" err="1"/>
              <a:t>pt</a:t>
            </a:r>
            <a:r>
              <a:rPr lang="en-US" dirty="0"/>
              <a:t> Arial Bold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0" dirty="0"/>
              <a:t>Subheading in 15 </a:t>
            </a:r>
            <a:r>
              <a:rPr lang="en-US" sz="1500" b="0" dirty="0" err="1"/>
              <a:t>pt</a:t>
            </a:r>
            <a:r>
              <a:rPr lang="en-US" sz="1500" b="0" dirty="0"/>
              <a:t> Arial Regular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3AB25-3ACB-2845-98F8-6D6042D6B65E}"/>
              </a:ext>
            </a:extLst>
          </p:cNvPr>
          <p:cNvSpPr txBox="1"/>
          <p:nvPr/>
        </p:nvSpPr>
        <p:spPr>
          <a:xfrm>
            <a:off x="5904000" y="3563699"/>
            <a:ext cx="3240000" cy="677108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0D6924-F12C-634B-BD62-C063DC02A856}"/>
              </a:ext>
            </a:extLst>
          </p:cNvPr>
          <p:cNvSpPr/>
          <p:nvPr/>
        </p:nvSpPr>
        <p:spPr>
          <a:xfrm>
            <a:off x="5904000" y="4195248"/>
            <a:ext cx="32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 </a:t>
            </a:r>
            <a:endParaRPr lang="en-IE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ACB53A-2BB4-414D-B4A5-4AC81436B7FE}"/>
              </a:ext>
            </a:extLst>
          </p:cNvPr>
          <p:cNvSpPr txBox="1"/>
          <p:nvPr/>
        </p:nvSpPr>
        <p:spPr>
          <a:xfrm>
            <a:off x="5904000" y="1893486"/>
            <a:ext cx="3240000" cy="677108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1AE7AA-2661-0540-A225-751C0882C228}"/>
              </a:ext>
            </a:extLst>
          </p:cNvPr>
          <p:cNvSpPr/>
          <p:nvPr/>
        </p:nvSpPr>
        <p:spPr>
          <a:xfrm>
            <a:off x="5904000" y="2525035"/>
            <a:ext cx="32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 </a:t>
            </a:r>
            <a:endParaRPr lang="en-IE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7F8C96-3E61-C74E-B4E1-A6EC402C35E1}"/>
              </a:ext>
            </a:extLst>
          </p:cNvPr>
          <p:cNvSpPr txBox="1"/>
          <p:nvPr/>
        </p:nvSpPr>
        <p:spPr>
          <a:xfrm>
            <a:off x="5904000" y="192277"/>
            <a:ext cx="3240000" cy="677108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23,456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656BC-D99F-CD4A-AA87-4025DE71B7A9}"/>
              </a:ext>
            </a:extLst>
          </p:cNvPr>
          <p:cNvSpPr/>
          <p:nvPr/>
        </p:nvSpPr>
        <p:spPr>
          <a:xfrm>
            <a:off x="5904000" y="823826"/>
            <a:ext cx="3240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 </a:t>
            </a:r>
            <a:endParaRPr lang="en-IE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1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93D01-EE2B-6046-AD1B-D5ECF161A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77506"/>
            <a:ext cx="3885192" cy="813599"/>
          </a:xfrm>
        </p:spPr>
        <p:txBody>
          <a:bodyPr/>
          <a:lstStyle/>
          <a:p>
            <a:r>
              <a:rPr lang="en-US" dirty="0"/>
              <a:t>Heading in 24 </a:t>
            </a:r>
            <a:r>
              <a:rPr lang="en-US" dirty="0" err="1"/>
              <a:t>pt</a:t>
            </a:r>
            <a:r>
              <a:rPr lang="en-US" dirty="0"/>
              <a:t> Arial Bold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0" dirty="0"/>
              <a:t>Subheading in 15 </a:t>
            </a:r>
            <a:r>
              <a:rPr lang="en-US" sz="1500" b="0" dirty="0" err="1"/>
              <a:t>pt</a:t>
            </a:r>
            <a:r>
              <a:rPr lang="en-US" sz="1500" b="0" dirty="0"/>
              <a:t> Arial Regular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57F748-4CDB-984D-AEC0-1A81EE56393F}"/>
              </a:ext>
            </a:extLst>
          </p:cNvPr>
          <p:cNvSpPr/>
          <p:nvPr/>
        </p:nvSpPr>
        <p:spPr>
          <a:xfrm>
            <a:off x="6263640" y="0"/>
            <a:ext cx="2880360" cy="5001768"/>
          </a:xfrm>
          <a:prstGeom prst="rect">
            <a:avLst/>
          </a:prstGeom>
          <a:solidFill>
            <a:srgbClr val="75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A37A8-E4D5-4846-93CC-B2173658BC96}"/>
              </a:ext>
            </a:extLst>
          </p:cNvPr>
          <p:cNvSpPr/>
          <p:nvPr/>
        </p:nvSpPr>
        <p:spPr>
          <a:xfrm>
            <a:off x="6263640" y="1199508"/>
            <a:ext cx="288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 </a:t>
            </a:r>
            <a:endParaRPr lang="en-IE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986637-05A0-E845-BCA4-A21E31D89C3A}"/>
              </a:ext>
            </a:extLst>
          </p:cNvPr>
          <p:cNvSpPr/>
          <p:nvPr/>
        </p:nvSpPr>
        <p:spPr>
          <a:xfrm>
            <a:off x="6263640" y="3357933"/>
            <a:ext cx="288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 </a:t>
            </a:r>
            <a:endParaRPr lang="en-IE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CF6193C-CF8C-5A48-9126-904036E0F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168" y="2000899"/>
            <a:ext cx="1289304" cy="13075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CF397-45B5-6F4A-B209-656CA9973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224000"/>
            <a:ext cx="3409622" cy="2047499"/>
          </a:xfrm>
        </p:spPr>
        <p:txBody>
          <a:bodyPr/>
          <a:lstStyle/>
          <a:p>
            <a:r>
              <a:rPr lang="en-US" sz="1600" b="1" dirty="0">
                <a:solidFill>
                  <a:srgbClr val="005E52"/>
                </a:solidFill>
              </a:rPr>
              <a:t>Heading in Arial Bold 16 point text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</p:txBody>
      </p:sp>
    </p:spTree>
    <p:extLst>
      <p:ext uri="{BB962C8B-B14F-4D97-AF65-F5344CB8AC3E}">
        <p14:creationId xmlns:p14="http://schemas.microsoft.com/office/powerpoint/2010/main" val="692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93D01-EE2B-6046-AD1B-D5ECF161A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19852"/>
            <a:ext cx="2857686" cy="813599"/>
          </a:xfrm>
        </p:spPr>
        <p:txBody>
          <a:bodyPr/>
          <a:lstStyle/>
          <a:p>
            <a:r>
              <a:rPr lang="en-US" dirty="0"/>
              <a:t>Heading in 24 </a:t>
            </a:r>
            <a:r>
              <a:rPr lang="en-US" dirty="0" err="1"/>
              <a:t>pt</a:t>
            </a:r>
            <a:r>
              <a:rPr lang="en-US" dirty="0"/>
              <a:t> Arial Bold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0" dirty="0"/>
              <a:t>Subheading in 15 </a:t>
            </a:r>
            <a:r>
              <a:rPr lang="en-US" sz="1500" b="0" dirty="0" err="1"/>
              <a:t>pt</a:t>
            </a:r>
            <a:r>
              <a:rPr lang="en-US" sz="1500" b="0" dirty="0"/>
              <a:t> Arial Regular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26A851-62D6-CA49-BDD3-F5F7563DB2AA}"/>
              </a:ext>
            </a:extLst>
          </p:cNvPr>
          <p:cNvSpPr/>
          <p:nvPr/>
        </p:nvSpPr>
        <p:spPr>
          <a:xfrm>
            <a:off x="4462272" y="0"/>
            <a:ext cx="4681727" cy="4997301"/>
          </a:xfrm>
          <a:prstGeom prst="rect">
            <a:avLst/>
          </a:prstGeom>
          <a:solidFill>
            <a:srgbClr val="75B5B8">
              <a:alpha val="14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5196E-36F2-C048-A02C-D3E1AAD2D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993392"/>
            <a:ext cx="2857686" cy="1278107"/>
          </a:xfrm>
        </p:spPr>
        <p:txBody>
          <a:bodyPr/>
          <a:lstStyle/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endParaRPr lang="en-IE" dirty="0"/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6BCFAF-E669-274A-8B9D-09811E6D70E1}"/>
              </a:ext>
            </a:extLst>
          </p:cNvPr>
          <p:cNvSpPr/>
          <p:nvPr/>
        </p:nvSpPr>
        <p:spPr>
          <a:xfrm>
            <a:off x="4462271" y="0"/>
            <a:ext cx="4681729" cy="1944000"/>
          </a:xfrm>
          <a:prstGeom prst="rect">
            <a:avLst/>
          </a:prstGeom>
          <a:solidFill>
            <a:srgbClr val="F69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6924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255E0-4784-D14D-A084-F3BB4B89F425}"/>
              </a:ext>
            </a:extLst>
          </p:cNvPr>
          <p:cNvSpPr txBox="1"/>
          <p:nvPr/>
        </p:nvSpPr>
        <p:spPr>
          <a:xfrm>
            <a:off x="4462270" y="217548"/>
            <a:ext cx="4681730" cy="677108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46,450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B7C506-98A8-6C4B-9FEA-538E2356529B}"/>
              </a:ext>
            </a:extLst>
          </p:cNvPr>
          <p:cNvSpPr/>
          <p:nvPr/>
        </p:nvSpPr>
        <p:spPr>
          <a:xfrm>
            <a:off x="4462270" y="849097"/>
            <a:ext cx="4681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 </a:t>
            </a:r>
            <a:endParaRPr lang="en-IE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ABDAF-76A9-F441-9324-639A9EF47497}"/>
              </a:ext>
            </a:extLst>
          </p:cNvPr>
          <p:cNvSpPr/>
          <p:nvPr/>
        </p:nvSpPr>
        <p:spPr>
          <a:xfrm>
            <a:off x="4462270" y="2109066"/>
            <a:ext cx="4681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rgbClr val="005E52"/>
                </a:solidFill>
                <a:latin typeface="Arial" panose="020B0604020202020204" pitchFamily="34" charset="0"/>
              </a:rPr>
              <a:t>Heading in Arial Bold 16 point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4D4AA-BBEB-1C4A-ACE0-816CB446C663}"/>
              </a:ext>
            </a:extLst>
          </p:cNvPr>
          <p:cNvSpPr txBox="1"/>
          <p:nvPr/>
        </p:nvSpPr>
        <p:spPr>
          <a:xfrm>
            <a:off x="5439979" y="2783606"/>
            <a:ext cx="2584041" cy="73866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CAN BE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INSERTED HERE</a:t>
            </a:r>
          </a:p>
        </p:txBody>
      </p:sp>
    </p:spTree>
    <p:extLst>
      <p:ext uri="{BB962C8B-B14F-4D97-AF65-F5344CB8AC3E}">
        <p14:creationId xmlns:p14="http://schemas.microsoft.com/office/powerpoint/2010/main" val="55081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93D01-EE2B-6046-AD1B-D5ECF161A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77506"/>
            <a:ext cx="4901350" cy="451827"/>
          </a:xfrm>
        </p:spPr>
        <p:txBody>
          <a:bodyPr/>
          <a:lstStyle/>
          <a:p>
            <a:r>
              <a:rPr lang="en-US" dirty="0"/>
              <a:t>Heading in 24 </a:t>
            </a:r>
            <a:r>
              <a:rPr lang="en-US" dirty="0" err="1"/>
              <a:t>pt</a:t>
            </a:r>
            <a:r>
              <a:rPr lang="en-US" dirty="0"/>
              <a:t> Arial Bold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9A22B6-DED1-4342-886D-A9D70F9242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900000"/>
            <a:ext cx="5351536" cy="369333"/>
          </a:xfrm>
        </p:spPr>
        <p:txBody>
          <a:bodyPr/>
          <a:lstStyle/>
          <a:p>
            <a:r>
              <a:rPr lang="en-IE" dirty="0"/>
              <a:t>This is a sample paragraph style, using the font Arial Regular in 12 point text.</a:t>
            </a:r>
          </a:p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A8F1F8-7462-6440-98C7-50AC6798335E}"/>
              </a:ext>
            </a:extLst>
          </p:cNvPr>
          <p:cNvSpPr/>
          <p:nvPr/>
        </p:nvSpPr>
        <p:spPr>
          <a:xfrm>
            <a:off x="4320000" y="1440000"/>
            <a:ext cx="4824000" cy="3564000"/>
          </a:xfrm>
          <a:prstGeom prst="rect">
            <a:avLst/>
          </a:prstGeom>
          <a:solidFill>
            <a:srgbClr val="75B5B8">
              <a:alpha val="14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1194A4-E26E-F642-8456-DE4513C42E2A}"/>
              </a:ext>
            </a:extLst>
          </p:cNvPr>
          <p:cNvSpPr/>
          <p:nvPr/>
        </p:nvSpPr>
        <p:spPr>
          <a:xfrm>
            <a:off x="2160000" y="1440000"/>
            <a:ext cx="2160000" cy="2160000"/>
          </a:xfrm>
          <a:prstGeom prst="rect">
            <a:avLst/>
          </a:prstGeom>
          <a:solidFill>
            <a:srgbClr val="5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D32B0-F7C2-344C-A84E-C96A5D706A59}"/>
              </a:ext>
            </a:extLst>
          </p:cNvPr>
          <p:cNvSpPr/>
          <p:nvPr/>
        </p:nvSpPr>
        <p:spPr>
          <a:xfrm>
            <a:off x="-1309" y="1440000"/>
            <a:ext cx="2160000" cy="2160000"/>
          </a:xfrm>
          <a:prstGeom prst="rect">
            <a:avLst/>
          </a:prstGeom>
          <a:solidFill>
            <a:srgbClr val="56B4E6">
              <a:alpha val="695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96699B-3818-914E-99C0-D697B18CDFBB}"/>
              </a:ext>
            </a:extLst>
          </p:cNvPr>
          <p:cNvSpPr/>
          <p:nvPr/>
        </p:nvSpPr>
        <p:spPr>
          <a:xfrm>
            <a:off x="0" y="3600000"/>
            <a:ext cx="4320000" cy="1404000"/>
          </a:xfrm>
          <a:prstGeom prst="rect">
            <a:avLst/>
          </a:prstGeom>
          <a:solidFill>
            <a:srgbClr val="0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32961-7C6F-A840-9695-F56989C0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6" y="1667209"/>
            <a:ext cx="660400" cy="520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03A689-C04F-E84F-AB93-960CF555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346" y="1634242"/>
            <a:ext cx="508000" cy="622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0F0601-2E4B-554F-A77B-31A3F77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3" y="3991229"/>
            <a:ext cx="482600" cy="698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B89EA25-158C-B841-B913-3E54400FF179}"/>
              </a:ext>
            </a:extLst>
          </p:cNvPr>
          <p:cNvSpPr/>
          <p:nvPr/>
        </p:nvSpPr>
        <p:spPr>
          <a:xfrm>
            <a:off x="-1309" y="2301637"/>
            <a:ext cx="216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</a:t>
            </a:r>
            <a:b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  <a:endParaRPr lang="en-IE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DCEE14-7DA8-FD47-AB72-80A670EA2AEF}"/>
              </a:ext>
            </a:extLst>
          </p:cNvPr>
          <p:cNvSpPr/>
          <p:nvPr/>
        </p:nvSpPr>
        <p:spPr>
          <a:xfrm>
            <a:off x="2146145" y="2301637"/>
            <a:ext cx="216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</a:t>
            </a:r>
            <a:b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A5275-BFB8-5448-B274-4FE2C37B0BFF}"/>
              </a:ext>
            </a:extLst>
          </p:cNvPr>
          <p:cNvSpPr/>
          <p:nvPr/>
        </p:nvSpPr>
        <p:spPr>
          <a:xfrm>
            <a:off x="982364" y="3958574"/>
            <a:ext cx="3337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 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A5846A-23D0-6743-A92D-CB829151ED53}"/>
              </a:ext>
            </a:extLst>
          </p:cNvPr>
          <p:cNvSpPr/>
          <p:nvPr/>
        </p:nvSpPr>
        <p:spPr>
          <a:xfrm>
            <a:off x="4306145" y="1652009"/>
            <a:ext cx="4837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rgbClr val="005E52"/>
                </a:solidFill>
                <a:latin typeface="Arial" panose="020B0604020202020204" pitchFamily="34" charset="0"/>
              </a:rPr>
              <a:t>Heading in 16 </a:t>
            </a:r>
            <a:r>
              <a:rPr lang="en-IE" sz="1600" b="1" dirty="0" err="1">
                <a:solidFill>
                  <a:srgbClr val="005E52"/>
                </a:solidFill>
                <a:latin typeface="Arial" panose="020B0604020202020204" pitchFamily="34" charset="0"/>
              </a:rPr>
              <a:t>pt</a:t>
            </a:r>
            <a:r>
              <a:rPr lang="en-IE" sz="1600" b="1" dirty="0">
                <a:solidFill>
                  <a:srgbClr val="005E52"/>
                </a:solidFill>
                <a:latin typeface="Arial" panose="020B0604020202020204" pitchFamily="34" charset="0"/>
              </a:rPr>
              <a:t> Arial Bold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0DA9B-9E8B-0544-8E2C-4F9B8F004296}"/>
              </a:ext>
            </a:extLst>
          </p:cNvPr>
          <p:cNvSpPr txBox="1"/>
          <p:nvPr/>
        </p:nvSpPr>
        <p:spPr>
          <a:xfrm>
            <a:off x="5439979" y="2783606"/>
            <a:ext cx="2584041" cy="73866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CAN BE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INSERTED HERE</a:t>
            </a:r>
          </a:p>
        </p:txBody>
      </p:sp>
    </p:spTree>
    <p:extLst>
      <p:ext uri="{BB962C8B-B14F-4D97-AF65-F5344CB8AC3E}">
        <p14:creationId xmlns:p14="http://schemas.microsoft.com/office/powerpoint/2010/main" val="170055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93D01-EE2B-6046-AD1B-D5ECF161A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77507"/>
            <a:ext cx="4901350" cy="369334"/>
          </a:xfrm>
        </p:spPr>
        <p:txBody>
          <a:bodyPr/>
          <a:lstStyle/>
          <a:p>
            <a:r>
              <a:rPr lang="en-US" dirty="0"/>
              <a:t>Heading in 24 </a:t>
            </a:r>
            <a:r>
              <a:rPr lang="en-US" dirty="0" err="1"/>
              <a:t>pt</a:t>
            </a:r>
            <a:r>
              <a:rPr lang="en-US" dirty="0"/>
              <a:t> Arial Bold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9A22B6-DED1-4342-886D-A9D70F9242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900000"/>
            <a:ext cx="5351536" cy="369333"/>
          </a:xfrm>
        </p:spPr>
        <p:txBody>
          <a:bodyPr/>
          <a:lstStyle/>
          <a:p>
            <a:r>
              <a:rPr lang="en-IE" dirty="0"/>
              <a:t>This is a sample paragraph style, using the font Arial Regular in 12 point text.</a:t>
            </a:r>
          </a:p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A8F1F8-7462-6440-98C7-50AC6798335E}"/>
              </a:ext>
            </a:extLst>
          </p:cNvPr>
          <p:cNvSpPr/>
          <p:nvPr/>
        </p:nvSpPr>
        <p:spPr>
          <a:xfrm>
            <a:off x="4320000" y="1440000"/>
            <a:ext cx="4824000" cy="3564000"/>
          </a:xfrm>
          <a:prstGeom prst="rect">
            <a:avLst/>
          </a:prstGeom>
          <a:solidFill>
            <a:srgbClr val="75B5B8">
              <a:alpha val="14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1194A4-E26E-F642-8456-DE4513C42E2A}"/>
              </a:ext>
            </a:extLst>
          </p:cNvPr>
          <p:cNvSpPr/>
          <p:nvPr/>
        </p:nvSpPr>
        <p:spPr>
          <a:xfrm>
            <a:off x="2160000" y="1440000"/>
            <a:ext cx="2160000" cy="2160000"/>
          </a:xfrm>
          <a:prstGeom prst="rect">
            <a:avLst/>
          </a:prstGeom>
          <a:solidFill>
            <a:srgbClr val="F69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D32B0-F7C2-344C-A84E-C96A5D706A59}"/>
              </a:ext>
            </a:extLst>
          </p:cNvPr>
          <p:cNvSpPr/>
          <p:nvPr/>
        </p:nvSpPr>
        <p:spPr>
          <a:xfrm>
            <a:off x="-1309" y="1440000"/>
            <a:ext cx="2160000" cy="2160000"/>
          </a:xfrm>
          <a:prstGeom prst="rect">
            <a:avLst/>
          </a:prstGeom>
          <a:solidFill>
            <a:srgbClr val="F6A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96699B-3818-914E-99C0-D697B18CDFBB}"/>
              </a:ext>
            </a:extLst>
          </p:cNvPr>
          <p:cNvSpPr/>
          <p:nvPr/>
        </p:nvSpPr>
        <p:spPr>
          <a:xfrm>
            <a:off x="0" y="3600000"/>
            <a:ext cx="4320000" cy="1404000"/>
          </a:xfrm>
          <a:prstGeom prst="rect">
            <a:avLst/>
          </a:prstGeom>
          <a:solidFill>
            <a:srgbClr val="F6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32961-7C6F-A840-9695-F56989C0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6" y="1667209"/>
            <a:ext cx="660400" cy="520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03A689-C04F-E84F-AB93-960CF555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346" y="1634242"/>
            <a:ext cx="508000" cy="622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F7A811-1B4B-9048-B207-B448965CB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10" y="3986893"/>
            <a:ext cx="482600" cy="6985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A87CDEC-4003-E34C-9ED6-B78CBFC86418}"/>
              </a:ext>
            </a:extLst>
          </p:cNvPr>
          <p:cNvSpPr/>
          <p:nvPr/>
        </p:nvSpPr>
        <p:spPr>
          <a:xfrm>
            <a:off x="4306145" y="1652009"/>
            <a:ext cx="4837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rgbClr val="005E52"/>
                </a:solidFill>
                <a:latin typeface="Arial" panose="020B0604020202020204" pitchFamily="34" charset="0"/>
              </a:rPr>
              <a:t>Heading in 16 </a:t>
            </a:r>
            <a:r>
              <a:rPr lang="en-IE" sz="1600" b="1" dirty="0" err="1">
                <a:solidFill>
                  <a:srgbClr val="005E52"/>
                </a:solidFill>
                <a:latin typeface="Arial" panose="020B0604020202020204" pitchFamily="34" charset="0"/>
              </a:rPr>
              <a:t>pt</a:t>
            </a:r>
            <a:r>
              <a:rPr lang="en-IE" sz="1600" b="1" dirty="0">
                <a:solidFill>
                  <a:srgbClr val="005E52"/>
                </a:solidFill>
                <a:latin typeface="Arial" panose="020B0604020202020204" pitchFamily="34" charset="0"/>
              </a:rPr>
              <a:t> Arial Bold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64C38-2B01-7449-883A-329F30D87148}"/>
              </a:ext>
            </a:extLst>
          </p:cNvPr>
          <p:cNvSpPr/>
          <p:nvPr/>
        </p:nvSpPr>
        <p:spPr>
          <a:xfrm>
            <a:off x="-1309" y="2301637"/>
            <a:ext cx="216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</a:t>
            </a:r>
            <a:b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  <a:endParaRPr lang="en-IE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787591-3972-8C41-B07A-360A5E3C3BC5}"/>
              </a:ext>
            </a:extLst>
          </p:cNvPr>
          <p:cNvSpPr/>
          <p:nvPr/>
        </p:nvSpPr>
        <p:spPr>
          <a:xfrm>
            <a:off x="2146145" y="2301637"/>
            <a:ext cx="216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</a:t>
            </a:r>
            <a:b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066-6A86-F142-9B58-ABC62CE85D9D}"/>
              </a:ext>
            </a:extLst>
          </p:cNvPr>
          <p:cNvSpPr/>
          <p:nvPr/>
        </p:nvSpPr>
        <p:spPr>
          <a:xfrm>
            <a:off x="982364" y="3958574"/>
            <a:ext cx="3337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 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</p:txBody>
      </p:sp>
    </p:spTree>
    <p:extLst>
      <p:ext uri="{BB962C8B-B14F-4D97-AF65-F5344CB8AC3E}">
        <p14:creationId xmlns:p14="http://schemas.microsoft.com/office/powerpoint/2010/main" val="295013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93D01-EE2B-6046-AD1B-D5ECF161A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77507"/>
            <a:ext cx="4901350" cy="311420"/>
          </a:xfrm>
        </p:spPr>
        <p:txBody>
          <a:bodyPr/>
          <a:lstStyle/>
          <a:p>
            <a:r>
              <a:rPr lang="en-US" dirty="0"/>
              <a:t>Heading in 24 </a:t>
            </a:r>
            <a:r>
              <a:rPr lang="en-US" dirty="0" err="1"/>
              <a:t>pt</a:t>
            </a:r>
            <a:r>
              <a:rPr lang="en-US" dirty="0"/>
              <a:t> Arial Bold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9A22B6-DED1-4342-886D-A9D70F9242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900000"/>
            <a:ext cx="5351536" cy="369333"/>
          </a:xfrm>
        </p:spPr>
        <p:txBody>
          <a:bodyPr/>
          <a:lstStyle/>
          <a:p>
            <a:r>
              <a:rPr lang="en-IE" dirty="0"/>
              <a:t>This is a sample paragraph style, using the font Arial Regular in 12 point text.</a:t>
            </a:r>
          </a:p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A8F1F8-7462-6440-98C7-50AC6798335E}"/>
              </a:ext>
            </a:extLst>
          </p:cNvPr>
          <p:cNvSpPr/>
          <p:nvPr/>
        </p:nvSpPr>
        <p:spPr>
          <a:xfrm>
            <a:off x="4320000" y="1440000"/>
            <a:ext cx="4824000" cy="3564000"/>
          </a:xfrm>
          <a:prstGeom prst="rect">
            <a:avLst/>
          </a:prstGeom>
          <a:solidFill>
            <a:srgbClr val="75B5B8">
              <a:alpha val="14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1194A4-E26E-F642-8456-DE4513C42E2A}"/>
              </a:ext>
            </a:extLst>
          </p:cNvPr>
          <p:cNvSpPr/>
          <p:nvPr/>
        </p:nvSpPr>
        <p:spPr>
          <a:xfrm>
            <a:off x="2160000" y="1440000"/>
            <a:ext cx="2160000" cy="2160000"/>
          </a:xfrm>
          <a:prstGeom prst="rect">
            <a:avLst/>
          </a:prstGeom>
          <a:solidFill>
            <a:srgbClr val="75B5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D32B0-F7C2-344C-A84E-C96A5D706A59}"/>
              </a:ext>
            </a:extLst>
          </p:cNvPr>
          <p:cNvSpPr/>
          <p:nvPr/>
        </p:nvSpPr>
        <p:spPr>
          <a:xfrm>
            <a:off x="-1309" y="1440000"/>
            <a:ext cx="2160000" cy="2160000"/>
          </a:xfrm>
          <a:prstGeom prst="rect">
            <a:avLst/>
          </a:prstGeom>
          <a:solidFill>
            <a:srgbClr val="75B5B8">
              <a:alpha val="695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96699B-3818-914E-99C0-D697B18CDFBB}"/>
              </a:ext>
            </a:extLst>
          </p:cNvPr>
          <p:cNvSpPr/>
          <p:nvPr/>
        </p:nvSpPr>
        <p:spPr>
          <a:xfrm>
            <a:off x="0" y="3600000"/>
            <a:ext cx="4320000" cy="1404000"/>
          </a:xfrm>
          <a:prstGeom prst="rect">
            <a:avLst/>
          </a:prstGeom>
          <a:solidFill>
            <a:srgbClr val="75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32961-7C6F-A840-9695-F56989C0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6" y="1667209"/>
            <a:ext cx="660400" cy="520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03A689-C04F-E84F-AB93-960CF555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346" y="1634242"/>
            <a:ext cx="508000" cy="62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0DA9B-9E8B-0544-8E2C-4F9B8F004296}"/>
              </a:ext>
            </a:extLst>
          </p:cNvPr>
          <p:cNvSpPr txBox="1"/>
          <p:nvPr/>
        </p:nvSpPr>
        <p:spPr>
          <a:xfrm>
            <a:off x="5439979" y="2783606"/>
            <a:ext cx="2584041" cy="73866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CAN BE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INSERTED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6DE1C-E369-544A-858E-15469D5EC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10" y="3986893"/>
            <a:ext cx="482600" cy="6985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2C5923B-FEEC-2341-8247-DD95AE189D4C}"/>
              </a:ext>
            </a:extLst>
          </p:cNvPr>
          <p:cNvSpPr/>
          <p:nvPr/>
        </p:nvSpPr>
        <p:spPr>
          <a:xfrm>
            <a:off x="4306145" y="1652009"/>
            <a:ext cx="4837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rgbClr val="005E52"/>
                </a:solidFill>
                <a:latin typeface="Arial" panose="020B0604020202020204" pitchFamily="34" charset="0"/>
              </a:rPr>
              <a:t>Heading in 16 </a:t>
            </a:r>
            <a:r>
              <a:rPr lang="en-IE" sz="1600" b="1" dirty="0" err="1">
                <a:solidFill>
                  <a:srgbClr val="005E52"/>
                </a:solidFill>
                <a:latin typeface="Arial" panose="020B0604020202020204" pitchFamily="34" charset="0"/>
              </a:rPr>
              <a:t>pt</a:t>
            </a:r>
            <a:r>
              <a:rPr lang="en-IE" sz="1600" b="1" dirty="0">
                <a:solidFill>
                  <a:srgbClr val="005E52"/>
                </a:solidFill>
                <a:latin typeface="Arial" panose="020B0604020202020204" pitchFamily="34" charset="0"/>
              </a:rPr>
              <a:t> Arial Bold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2E851-0E68-D440-8D20-BAB5235F65C0}"/>
              </a:ext>
            </a:extLst>
          </p:cNvPr>
          <p:cNvSpPr/>
          <p:nvPr/>
        </p:nvSpPr>
        <p:spPr>
          <a:xfrm>
            <a:off x="-1309" y="2301637"/>
            <a:ext cx="216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</a:t>
            </a:r>
            <a:b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  <a:endParaRPr lang="en-IE" sz="16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3F7FD6-F630-8241-8DF0-2796DD64F71D}"/>
              </a:ext>
            </a:extLst>
          </p:cNvPr>
          <p:cNvSpPr/>
          <p:nvPr/>
        </p:nvSpPr>
        <p:spPr>
          <a:xfrm>
            <a:off x="2146145" y="2301637"/>
            <a:ext cx="216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</a:t>
            </a:r>
            <a:b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11F6B4-FC26-C148-BC38-707060BF17C0}"/>
              </a:ext>
            </a:extLst>
          </p:cNvPr>
          <p:cNvSpPr/>
          <p:nvPr/>
        </p:nvSpPr>
        <p:spPr>
          <a:xfrm>
            <a:off x="982364" y="3958574"/>
            <a:ext cx="3337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26 point heading</a:t>
            </a:r>
            <a:endParaRPr lang="en-IE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</p:txBody>
      </p:sp>
    </p:spTree>
    <p:extLst>
      <p:ext uri="{BB962C8B-B14F-4D97-AF65-F5344CB8AC3E}">
        <p14:creationId xmlns:p14="http://schemas.microsoft.com/office/powerpoint/2010/main" val="343766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A886B-05D3-2F4D-8956-BBFA13E024D5}"/>
              </a:ext>
            </a:extLst>
          </p:cNvPr>
          <p:cNvSpPr txBox="1">
            <a:spLocks/>
          </p:cNvSpPr>
          <p:nvPr/>
        </p:nvSpPr>
        <p:spPr>
          <a:xfrm>
            <a:off x="1080000" y="277507"/>
            <a:ext cx="4241508" cy="81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in 24 </a:t>
            </a:r>
            <a:r>
              <a:rPr lang="en-US" sz="2400" b="1" dirty="0" err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400" b="1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Bold</a:t>
            </a:r>
          </a:p>
          <a:p>
            <a:pPr marL="0" indent="0">
              <a:buNone/>
            </a:pPr>
            <a:endParaRPr lang="en-US" sz="2400" b="1" dirty="0">
              <a:solidFill>
                <a:srgbClr val="75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75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6C52788-67E7-FF4F-87A0-15CA03969E70}"/>
              </a:ext>
            </a:extLst>
          </p:cNvPr>
          <p:cNvSpPr txBox="1">
            <a:spLocks/>
          </p:cNvSpPr>
          <p:nvPr/>
        </p:nvSpPr>
        <p:spPr>
          <a:xfrm>
            <a:off x="281712" y="1487734"/>
            <a:ext cx="1947672" cy="1947672"/>
          </a:xfrm>
          <a:prstGeom prst="ellipse">
            <a:avLst/>
          </a:prstGeom>
          <a:solidFill>
            <a:srgbClr val="005E5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000" dirty="0"/>
              <a:t>?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AF3B4E5-2F2E-6B46-8824-28F779F49913}"/>
              </a:ext>
            </a:extLst>
          </p:cNvPr>
          <p:cNvSpPr txBox="1">
            <a:spLocks/>
          </p:cNvSpPr>
          <p:nvPr/>
        </p:nvSpPr>
        <p:spPr>
          <a:xfrm>
            <a:off x="2500731" y="1487734"/>
            <a:ext cx="1947672" cy="1947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4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E" sz="6000" dirty="0"/>
              <a:t>?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BD19AAD-8F4E-C243-92AC-885976EDED62}"/>
              </a:ext>
            </a:extLst>
          </p:cNvPr>
          <p:cNvSpPr txBox="1">
            <a:spLocks/>
          </p:cNvSpPr>
          <p:nvPr/>
        </p:nvSpPr>
        <p:spPr>
          <a:xfrm>
            <a:off x="4725674" y="1487734"/>
            <a:ext cx="1947672" cy="1947672"/>
          </a:xfrm>
          <a:prstGeom prst="ellipse">
            <a:avLst/>
          </a:prstGeom>
          <a:solidFill>
            <a:srgbClr val="005999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000" dirty="0"/>
              <a:t>?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AF52FEC-F70B-614B-BA46-E27B6820FFBE}"/>
              </a:ext>
            </a:extLst>
          </p:cNvPr>
          <p:cNvSpPr txBox="1">
            <a:spLocks/>
          </p:cNvSpPr>
          <p:nvPr/>
        </p:nvSpPr>
        <p:spPr>
          <a:xfrm>
            <a:off x="6950618" y="1487734"/>
            <a:ext cx="1947672" cy="1947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000" dirty="0"/>
              <a:t>?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83673F21-4910-D842-B4C9-F9AC0B9AF4D5}"/>
              </a:ext>
            </a:extLst>
          </p:cNvPr>
          <p:cNvSpPr txBox="1">
            <a:spLocks/>
          </p:cNvSpPr>
          <p:nvPr/>
        </p:nvSpPr>
        <p:spPr>
          <a:xfrm>
            <a:off x="281712" y="3576752"/>
            <a:ext cx="1947672" cy="3238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kern="1200" cap="all" baseline="0">
                <a:solidFill>
                  <a:srgbClr val="324D5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5E52"/>
                </a:solidFill>
              </a:rPr>
              <a:t>16PT HEAD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681C611-CC1F-5548-86E3-8FC429A1ED26}"/>
              </a:ext>
            </a:extLst>
          </p:cNvPr>
          <p:cNvSpPr txBox="1">
            <a:spLocks/>
          </p:cNvSpPr>
          <p:nvPr/>
        </p:nvSpPr>
        <p:spPr>
          <a:xfrm>
            <a:off x="2503101" y="3576752"/>
            <a:ext cx="1947672" cy="3238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kern="1200" cap="all" baseline="0">
                <a:solidFill>
                  <a:srgbClr val="324D5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69246"/>
                </a:solidFill>
              </a:rPr>
              <a:t>16PT HEAD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9A0655D-291C-9340-9544-62E3F139C4C3}"/>
              </a:ext>
            </a:extLst>
          </p:cNvPr>
          <p:cNvSpPr txBox="1">
            <a:spLocks/>
          </p:cNvSpPr>
          <p:nvPr/>
        </p:nvSpPr>
        <p:spPr>
          <a:xfrm>
            <a:off x="4724490" y="3576752"/>
            <a:ext cx="1947672" cy="3238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kern="1200" cap="all" baseline="0">
                <a:solidFill>
                  <a:srgbClr val="324D5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5999"/>
                </a:solidFill>
              </a:rPr>
              <a:t>16PT HEAD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F490FD0C-B301-4740-90FA-76927EF28DC3}"/>
              </a:ext>
            </a:extLst>
          </p:cNvPr>
          <p:cNvSpPr txBox="1">
            <a:spLocks/>
          </p:cNvSpPr>
          <p:nvPr/>
        </p:nvSpPr>
        <p:spPr>
          <a:xfrm>
            <a:off x="6945878" y="3576752"/>
            <a:ext cx="1947672" cy="3238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kern="1200" cap="all" baseline="0">
                <a:solidFill>
                  <a:srgbClr val="324D5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4"/>
                </a:solidFill>
              </a:rPr>
              <a:t>16PT HEAD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DF138D30-7CAF-9F44-B248-4F742BA145A5}"/>
              </a:ext>
            </a:extLst>
          </p:cNvPr>
          <p:cNvSpPr txBox="1">
            <a:spLocks/>
          </p:cNvSpPr>
          <p:nvPr/>
        </p:nvSpPr>
        <p:spPr>
          <a:xfrm>
            <a:off x="281712" y="3932117"/>
            <a:ext cx="1947672" cy="9202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0" indent="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IE" sz="1200" dirty="0"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1B7742DE-09B8-3D46-8AA3-2027FF5422CA}"/>
              </a:ext>
            </a:extLst>
          </p:cNvPr>
          <p:cNvSpPr txBox="1">
            <a:spLocks/>
          </p:cNvSpPr>
          <p:nvPr/>
        </p:nvSpPr>
        <p:spPr>
          <a:xfrm>
            <a:off x="2503101" y="3932117"/>
            <a:ext cx="1947672" cy="9202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0" indent="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IE" sz="1200" dirty="0"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A898971-15A9-8347-9420-639E94007D94}"/>
              </a:ext>
            </a:extLst>
          </p:cNvPr>
          <p:cNvSpPr txBox="1">
            <a:spLocks/>
          </p:cNvSpPr>
          <p:nvPr/>
        </p:nvSpPr>
        <p:spPr>
          <a:xfrm>
            <a:off x="4724490" y="3932117"/>
            <a:ext cx="1947672" cy="9202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0" indent="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IE" sz="1200" dirty="0"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0CD94483-1887-514D-BDDC-3D7FDFB5D329}"/>
              </a:ext>
            </a:extLst>
          </p:cNvPr>
          <p:cNvSpPr txBox="1">
            <a:spLocks/>
          </p:cNvSpPr>
          <p:nvPr/>
        </p:nvSpPr>
        <p:spPr>
          <a:xfrm>
            <a:off x="6945878" y="3932117"/>
            <a:ext cx="1947672" cy="9202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0" indent="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IE" sz="1200" dirty="0"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</p:spTree>
    <p:extLst>
      <p:ext uri="{BB962C8B-B14F-4D97-AF65-F5344CB8AC3E}">
        <p14:creationId xmlns:p14="http://schemas.microsoft.com/office/powerpoint/2010/main" val="1935924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D8BFC-D6D3-F142-BD63-4C36C291F9A6}"/>
              </a:ext>
            </a:extLst>
          </p:cNvPr>
          <p:cNvSpPr txBox="1">
            <a:spLocks/>
          </p:cNvSpPr>
          <p:nvPr/>
        </p:nvSpPr>
        <p:spPr>
          <a:xfrm>
            <a:off x="1079999" y="277507"/>
            <a:ext cx="4661233" cy="81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in 24 </a:t>
            </a:r>
            <a:r>
              <a:rPr lang="en-US" sz="2400" b="1" dirty="0" err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400" b="1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Bold</a:t>
            </a:r>
          </a:p>
          <a:p>
            <a:pPr marL="0" indent="0">
              <a:buNone/>
            </a:pPr>
            <a:endParaRPr lang="en-US" sz="2400" b="1" dirty="0">
              <a:solidFill>
                <a:srgbClr val="75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DB89A5-CF22-A640-90EF-3CE4C58BFFFF}"/>
              </a:ext>
            </a:extLst>
          </p:cNvPr>
          <p:cNvCxnSpPr>
            <a:cxnSpLocks/>
          </p:cNvCxnSpPr>
          <p:nvPr/>
        </p:nvCxnSpPr>
        <p:spPr>
          <a:xfrm>
            <a:off x="815971" y="2296733"/>
            <a:ext cx="945985" cy="985311"/>
          </a:xfrm>
          <a:prstGeom prst="line">
            <a:avLst/>
          </a:prstGeom>
          <a:noFill/>
          <a:ln w="19050" cap="flat" cmpd="sng" algn="ctr">
            <a:solidFill>
              <a:srgbClr val="016051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8689F1-BC9A-D740-A8CF-A5EA3A781EBB}"/>
              </a:ext>
            </a:extLst>
          </p:cNvPr>
          <p:cNvCxnSpPr>
            <a:cxnSpLocks/>
          </p:cNvCxnSpPr>
          <p:nvPr/>
        </p:nvCxnSpPr>
        <p:spPr>
          <a:xfrm>
            <a:off x="2648636" y="1937468"/>
            <a:ext cx="1272175" cy="1325063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AB68E1-B9CC-5E4E-A30A-FEE4F8C989E9}"/>
              </a:ext>
            </a:extLst>
          </p:cNvPr>
          <p:cNvCxnSpPr>
            <a:cxnSpLocks/>
          </p:cNvCxnSpPr>
          <p:nvPr/>
        </p:nvCxnSpPr>
        <p:spPr>
          <a:xfrm>
            <a:off x="4489838" y="1587257"/>
            <a:ext cx="1609406" cy="1676313"/>
          </a:xfrm>
          <a:prstGeom prst="line">
            <a:avLst/>
          </a:prstGeom>
          <a:noFill/>
          <a:ln w="19050" cap="flat" cmpd="sng" algn="ctr">
            <a:solidFill>
              <a:srgbClr val="F69246"/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D99707-C0E6-2F4E-882F-0E938D21AC33}"/>
              </a:ext>
            </a:extLst>
          </p:cNvPr>
          <p:cNvCxnSpPr>
            <a:cxnSpLocks/>
          </p:cNvCxnSpPr>
          <p:nvPr/>
        </p:nvCxnSpPr>
        <p:spPr>
          <a:xfrm>
            <a:off x="6316016" y="1214560"/>
            <a:ext cx="1962423" cy="2067485"/>
          </a:xfrm>
          <a:prstGeom prst="line">
            <a:avLst/>
          </a:prstGeom>
          <a:noFill/>
          <a:ln w="19050" cap="flat" cmpd="sng" algn="ctr">
            <a:solidFill>
              <a:srgbClr val="75B6B9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C36AE-7EF6-D442-8317-D628E5A01398}"/>
              </a:ext>
            </a:extLst>
          </p:cNvPr>
          <p:cNvCxnSpPr>
            <a:cxnSpLocks/>
          </p:cNvCxnSpPr>
          <p:nvPr/>
        </p:nvCxnSpPr>
        <p:spPr>
          <a:xfrm>
            <a:off x="364675" y="3274942"/>
            <a:ext cx="8414657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F81C8-230F-B94D-9FEC-94BE31F1248B}"/>
              </a:ext>
            </a:extLst>
          </p:cNvPr>
          <p:cNvGrpSpPr/>
          <p:nvPr/>
        </p:nvGrpSpPr>
        <p:grpSpPr>
          <a:xfrm>
            <a:off x="793317" y="2226479"/>
            <a:ext cx="1700784" cy="346249"/>
            <a:chOff x="1057756" y="2968638"/>
            <a:chExt cx="2267712" cy="461665"/>
          </a:xfrm>
        </p:grpSpPr>
        <p:sp>
          <p:nvSpPr>
            <p:cNvPr id="9" name="Trapezoid 62">
              <a:extLst>
                <a:ext uri="{FF2B5EF4-FFF2-40B4-BE49-F238E27FC236}">
                  <a16:creationId xmlns:a16="http://schemas.microsoft.com/office/drawing/2014/main" id="{CB38F004-089F-4C4F-8983-5389AAA3978C}"/>
                </a:ext>
              </a:extLst>
            </p:cNvPr>
            <p:cNvSpPr/>
            <p:nvPr/>
          </p:nvSpPr>
          <p:spPr>
            <a:xfrm flipV="1">
              <a:off x="1057756" y="3041102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rgbClr val="006152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09585">
                <a:defRPr/>
              </a:pPr>
              <a:endParaRPr lang="en-US" sz="1600" b="1" kern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24A876-CC1F-1B4C-97AC-5AC9F3CB94C5}"/>
                </a:ext>
              </a:extLst>
            </p:cNvPr>
            <p:cNvSpPr/>
            <p:nvPr/>
          </p:nvSpPr>
          <p:spPr>
            <a:xfrm>
              <a:off x="1366139" y="2968638"/>
              <a:ext cx="16476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16pt Head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CEEAB4-8907-3E46-8CA3-9B1A30FAB64D}"/>
              </a:ext>
            </a:extLst>
          </p:cNvPr>
          <p:cNvGrpSpPr/>
          <p:nvPr/>
        </p:nvGrpSpPr>
        <p:grpSpPr>
          <a:xfrm>
            <a:off x="6296158" y="1166672"/>
            <a:ext cx="1700784" cy="346249"/>
            <a:chOff x="8394877" y="1555562"/>
            <a:chExt cx="2267712" cy="461665"/>
          </a:xfrm>
        </p:grpSpPr>
        <p:sp>
          <p:nvSpPr>
            <p:cNvPr id="12" name="Trapezoid 65">
              <a:extLst>
                <a:ext uri="{FF2B5EF4-FFF2-40B4-BE49-F238E27FC236}">
                  <a16:creationId xmlns:a16="http://schemas.microsoft.com/office/drawing/2014/main" id="{01312663-C9CC-1B41-BD59-E0A59A5C8FFD}"/>
                </a:ext>
              </a:extLst>
            </p:cNvPr>
            <p:cNvSpPr/>
            <p:nvPr/>
          </p:nvSpPr>
          <p:spPr>
            <a:xfrm flipV="1">
              <a:off x="8394877" y="1614541"/>
              <a:ext cx="2267712" cy="374903"/>
            </a:xfrm>
            <a:prstGeom prst="trapezoid">
              <a:avLst>
                <a:gd name="adj" fmla="val 96362"/>
              </a:avLst>
            </a:prstGeom>
            <a:solidFill>
              <a:srgbClr val="75B5B8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09585">
                <a:defRPr/>
              </a:pPr>
              <a:endParaRPr lang="en-US" sz="1600" b="1" kern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C8F30D-9A84-C848-A931-21E9A744C4E0}"/>
                </a:ext>
              </a:extLst>
            </p:cNvPr>
            <p:cNvSpPr/>
            <p:nvPr/>
          </p:nvSpPr>
          <p:spPr>
            <a:xfrm>
              <a:off x="8703260" y="1555562"/>
              <a:ext cx="16476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16pt Head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DA8AA56-4D9D-FD4B-8A9B-1A53DEA9DBE6}"/>
              </a:ext>
            </a:extLst>
          </p:cNvPr>
          <p:cNvSpPr/>
          <p:nvPr/>
        </p:nvSpPr>
        <p:spPr>
          <a:xfrm>
            <a:off x="318694" y="3461230"/>
            <a:ext cx="83099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b="1" dirty="0">
                <a:solidFill>
                  <a:srgbClr val="006152"/>
                </a:solidFill>
                <a:latin typeface="Arial" panose="020B0604020202020204" pitchFamily="34" charset="0"/>
              </a:rPr>
              <a:t>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711CB6-F2C0-1B46-9780-BA8F6FCE0E53}"/>
              </a:ext>
            </a:extLst>
          </p:cNvPr>
          <p:cNvSpPr/>
          <p:nvPr/>
        </p:nvSpPr>
        <p:spPr>
          <a:xfrm>
            <a:off x="318695" y="3789245"/>
            <a:ext cx="1940536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022D6C-88D2-BD40-AC82-CEF173352A68}"/>
              </a:ext>
            </a:extLst>
          </p:cNvPr>
          <p:cNvSpPr/>
          <p:nvPr/>
        </p:nvSpPr>
        <p:spPr>
          <a:xfrm>
            <a:off x="2492060" y="3461230"/>
            <a:ext cx="83099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b="1" dirty="0">
                <a:solidFill>
                  <a:srgbClr val="7CB1DF"/>
                </a:solidFill>
                <a:latin typeface="Arial" panose="020B0604020202020204" pitchFamily="34" charset="0"/>
              </a:rPr>
              <a:t>Step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5D1B5D-8487-7F44-9B1D-66A1EDD6E18B}"/>
              </a:ext>
            </a:extLst>
          </p:cNvPr>
          <p:cNvSpPr/>
          <p:nvPr/>
        </p:nvSpPr>
        <p:spPr>
          <a:xfrm>
            <a:off x="2492061" y="3789245"/>
            <a:ext cx="1940536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AE6C1-1F36-D543-8B14-1F5527E72AE1}"/>
              </a:ext>
            </a:extLst>
          </p:cNvPr>
          <p:cNvSpPr/>
          <p:nvPr/>
        </p:nvSpPr>
        <p:spPr>
          <a:xfrm>
            <a:off x="4665428" y="3461230"/>
            <a:ext cx="83099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b="1" dirty="0">
                <a:solidFill>
                  <a:srgbClr val="F69246"/>
                </a:solidFill>
                <a:latin typeface="Arial" panose="020B0604020202020204" pitchFamily="34" charset="0"/>
              </a:rPr>
              <a:t>Step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0E11C-844B-524D-91C9-4648030D0182}"/>
              </a:ext>
            </a:extLst>
          </p:cNvPr>
          <p:cNvSpPr/>
          <p:nvPr/>
        </p:nvSpPr>
        <p:spPr>
          <a:xfrm>
            <a:off x="4665429" y="3789245"/>
            <a:ext cx="1940536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CA1BF-1B56-8A49-925F-8A92B22432BD}"/>
              </a:ext>
            </a:extLst>
          </p:cNvPr>
          <p:cNvSpPr/>
          <p:nvPr/>
        </p:nvSpPr>
        <p:spPr>
          <a:xfrm>
            <a:off x="6838795" y="3461230"/>
            <a:ext cx="83099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b="1" dirty="0">
                <a:solidFill>
                  <a:srgbClr val="75B5B8"/>
                </a:solidFill>
                <a:latin typeface="Arial" panose="020B0604020202020204" pitchFamily="34" charset="0"/>
              </a:rPr>
              <a:t>Step 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9E7919-17D9-1343-ADD1-90795A01ABF0}"/>
              </a:ext>
            </a:extLst>
          </p:cNvPr>
          <p:cNvSpPr/>
          <p:nvPr/>
        </p:nvSpPr>
        <p:spPr>
          <a:xfrm>
            <a:off x="6838796" y="3789245"/>
            <a:ext cx="1940536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CC79C7-913D-A34B-8F7A-CC522D8A47D9}"/>
              </a:ext>
            </a:extLst>
          </p:cNvPr>
          <p:cNvGrpSpPr/>
          <p:nvPr/>
        </p:nvGrpSpPr>
        <p:grpSpPr>
          <a:xfrm>
            <a:off x="2627598" y="1880108"/>
            <a:ext cx="1700784" cy="346249"/>
            <a:chOff x="3503464" y="2506810"/>
            <a:chExt cx="2267712" cy="461665"/>
          </a:xfrm>
        </p:grpSpPr>
        <p:sp>
          <p:nvSpPr>
            <p:cNvPr id="27" name="Trapezoid 81">
              <a:extLst>
                <a:ext uri="{FF2B5EF4-FFF2-40B4-BE49-F238E27FC236}">
                  <a16:creationId xmlns:a16="http://schemas.microsoft.com/office/drawing/2014/main" id="{E19B0119-19BC-614E-B6AE-E9D455E504CC}"/>
                </a:ext>
              </a:extLst>
            </p:cNvPr>
            <p:cNvSpPr/>
            <p:nvPr/>
          </p:nvSpPr>
          <p:spPr>
            <a:xfrm flipV="1">
              <a:off x="3503464" y="2565579"/>
              <a:ext cx="2267712" cy="374903"/>
            </a:xfrm>
            <a:prstGeom prst="trapezoid">
              <a:avLst>
                <a:gd name="adj" fmla="val 96362"/>
              </a:avLst>
            </a:prstGeom>
            <a:solidFill>
              <a:srgbClr val="7CB1DF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09585">
                <a:defRPr/>
              </a:pPr>
              <a:endParaRPr lang="en-US" sz="1600" b="1" kern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C25B1B-3C01-AE46-A2BC-815533809AA1}"/>
                </a:ext>
              </a:extLst>
            </p:cNvPr>
            <p:cNvSpPr/>
            <p:nvPr/>
          </p:nvSpPr>
          <p:spPr>
            <a:xfrm>
              <a:off x="3811847" y="2506810"/>
              <a:ext cx="16476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16pt Head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5A94A1-5447-5048-946F-5E10B341BFBC}"/>
              </a:ext>
            </a:extLst>
          </p:cNvPr>
          <p:cNvGrpSpPr/>
          <p:nvPr/>
        </p:nvGrpSpPr>
        <p:grpSpPr>
          <a:xfrm>
            <a:off x="4461878" y="1523468"/>
            <a:ext cx="1700784" cy="346249"/>
            <a:chOff x="5949171" y="2031291"/>
            <a:chExt cx="2267712" cy="461665"/>
          </a:xfrm>
        </p:grpSpPr>
        <p:sp>
          <p:nvSpPr>
            <p:cNvPr id="30" name="Trapezoid 84">
              <a:extLst>
                <a:ext uri="{FF2B5EF4-FFF2-40B4-BE49-F238E27FC236}">
                  <a16:creationId xmlns:a16="http://schemas.microsoft.com/office/drawing/2014/main" id="{6F994D76-54EF-BA4F-B352-6330FE773BA7}"/>
                </a:ext>
              </a:extLst>
            </p:cNvPr>
            <p:cNvSpPr/>
            <p:nvPr/>
          </p:nvSpPr>
          <p:spPr>
            <a:xfrm flipV="1">
              <a:off x="5949171" y="2090060"/>
              <a:ext cx="2267712" cy="374903"/>
            </a:xfrm>
            <a:prstGeom prst="trapezoid">
              <a:avLst>
                <a:gd name="adj" fmla="val 96362"/>
              </a:avLst>
            </a:prstGeom>
            <a:solidFill>
              <a:srgbClr val="F69246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09585">
                <a:defRPr/>
              </a:pPr>
              <a:endParaRPr lang="en-US" sz="1600" b="1" kern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B1B098-A632-0B4C-A145-BE1DC7C4079E}"/>
                </a:ext>
              </a:extLst>
            </p:cNvPr>
            <p:cNvSpPr/>
            <p:nvPr/>
          </p:nvSpPr>
          <p:spPr>
            <a:xfrm>
              <a:off x="6257554" y="2031291"/>
              <a:ext cx="16476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16pt 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23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F4A34-D717-8742-A790-3E0383610A66}"/>
              </a:ext>
            </a:extLst>
          </p:cNvPr>
          <p:cNvSpPr txBox="1">
            <a:spLocks/>
          </p:cNvSpPr>
          <p:nvPr/>
        </p:nvSpPr>
        <p:spPr>
          <a:xfrm>
            <a:off x="1080000" y="279483"/>
            <a:ext cx="4436380" cy="81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in 24 </a:t>
            </a:r>
            <a:r>
              <a:rPr lang="en-US" sz="2400" b="1" dirty="0" err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400" b="1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Bold</a:t>
            </a:r>
          </a:p>
          <a:p>
            <a:pPr marL="0" indent="0">
              <a:buNone/>
            </a:pPr>
            <a:endParaRPr lang="en-US" sz="2400" b="1" dirty="0">
              <a:solidFill>
                <a:srgbClr val="75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342CEF2-B65D-1043-9654-B5B53044E8B3}"/>
              </a:ext>
            </a:extLst>
          </p:cNvPr>
          <p:cNvSpPr/>
          <p:nvPr/>
        </p:nvSpPr>
        <p:spPr>
          <a:xfrm>
            <a:off x="4705350" y="2742199"/>
            <a:ext cx="1397630" cy="1414782"/>
          </a:xfrm>
          <a:custGeom>
            <a:avLst/>
            <a:gdLst>
              <a:gd name="connsiteX0" fmla="*/ 1272591 w 1609696"/>
              <a:gd name="connsiteY0" fmla="*/ 0 h 1609695"/>
              <a:gd name="connsiteX1" fmla="*/ 1609696 w 1609696"/>
              <a:gd name="connsiteY1" fmla="*/ 0 h 1609695"/>
              <a:gd name="connsiteX2" fmla="*/ 1609399 w 1609696"/>
              <a:gd name="connsiteY2" fmla="*/ 5879 h 1609695"/>
              <a:gd name="connsiteX3" fmla="*/ 5880 w 1609696"/>
              <a:gd name="connsiteY3" fmla="*/ 1609398 h 1609695"/>
              <a:gd name="connsiteX4" fmla="*/ 0 w 1609696"/>
              <a:gd name="connsiteY4" fmla="*/ 1609695 h 1609695"/>
              <a:gd name="connsiteX5" fmla="*/ 0 w 1609696"/>
              <a:gd name="connsiteY5" fmla="*/ 1272590 h 1609695"/>
              <a:gd name="connsiteX6" fmla="*/ 116897 w 1609696"/>
              <a:gd name="connsiteY6" fmla="*/ 1254749 h 1609695"/>
              <a:gd name="connsiteX7" fmla="*/ 1254750 w 1609696"/>
              <a:gd name="connsiteY7" fmla="*/ 116896 h 1609695"/>
              <a:gd name="connsiteX8" fmla="*/ 1272591 w 1609696"/>
              <a:gd name="connsiteY8" fmla="*/ 0 h 16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696" h="1609695">
                <a:moveTo>
                  <a:pt x="1272591" y="0"/>
                </a:moveTo>
                <a:lnTo>
                  <a:pt x="1609696" y="0"/>
                </a:lnTo>
                <a:lnTo>
                  <a:pt x="1609399" y="5879"/>
                </a:lnTo>
                <a:cubicBezTo>
                  <a:pt x="1523535" y="851370"/>
                  <a:pt x="851371" y="1523534"/>
                  <a:pt x="5880" y="1609398"/>
                </a:cubicBezTo>
                <a:lnTo>
                  <a:pt x="0" y="1609695"/>
                </a:lnTo>
                <a:lnTo>
                  <a:pt x="0" y="1272590"/>
                </a:lnTo>
                <a:lnTo>
                  <a:pt x="116897" y="1254749"/>
                </a:lnTo>
                <a:cubicBezTo>
                  <a:pt x="688033" y="1137878"/>
                  <a:pt x="1137879" y="688032"/>
                  <a:pt x="1254750" y="116896"/>
                </a:cubicBezTo>
                <a:lnTo>
                  <a:pt x="1272591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DE1DE73-B622-DF42-A1E1-DA8AA1DD25D7}"/>
              </a:ext>
            </a:extLst>
          </p:cNvPr>
          <p:cNvSpPr/>
          <p:nvPr/>
        </p:nvSpPr>
        <p:spPr>
          <a:xfrm>
            <a:off x="4705350" y="1164871"/>
            <a:ext cx="1397630" cy="1414782"/>
          </a:xfrm>
          <a:custGeom>
            <a:avLst/>
            <a:gdLst>
              <a:gd name="connsiteX0" fmla="*/ 0 w 1609696"/>
              <a:gd name="connsiteY0" fmla="*/ 0 h 1609695"/>
              <a:gd name="connsiteX1" fmla="*/ 5880 w 1609696"/>
              <a:gd name="connsiteY1" fmla="*/ 297 h 1609695"/>
              <a:gd name="connsiteX2" fmla="*/ 1609399 w 1609696"/>
              <a:gd name="connsiteY2" fmla="*/ 1603816 h 1609695"/>
              <a:gd name="connsiteX3" fmla="*/ 1609696 w 1609696"/>
              <a:gd name="connsiteY3" fmla="*/ 1609695 h 1609695"/>
              <a:gd name="connsiteX4" fmla="*/ 1272591 w 1609696"/>
              <a:gd name="connsiteY4" fmla="*/ 1609695 h 1609695"/>
              <a:gd name="connsiteX5" fmla="*/ 1254750 w 1609696"/>
              <a:gd name="connsiteY5" fmla="*/ 1492799 h 1609695"/>
              <a:gd name="connsiteX6" fmla="*/ 116897 w 1609696"/>
              <a:gd name="connsiteY6" fmla="*/ 354946 h 1609695"/>
              <a:gd name="connsiteX7" fmla="*/ 0 w 1609696"/>
              <a:gd name="connsiteY7" fmla="*/ 337105 h 1609695"/>
              <a:gd name="connsiteX8" fmla="*/ 0 w 1609696"/>
              <a:gd name="connsiteY8" fmla="*/ 0 h 16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696" h="1609695">
                <a:moveTo>
                  <a:pt x="0" y="0"/>
                </a:moveTo>
                <a:lnTo>
                  <a:pt x="5880" y="297"/>
                </a:lnTo>
                <a:cubicBezTo>
                  <a:pt x="851371" y="86161"/>
                  <a:pt x="1523535" y="758326"/>
                  <a:pt x="1609399" y="1603816"/>
                </a:cubicBezTo>
                <a:lnTo>
                  <a:pt x="1609696" y="1609695"/>
                </a:lnTo>
                <a:lnTo>
                  <a:pt x="1272591" y="1609695"/>
                </a:lnTo>
                <a:lnTo>
                  <a:pt x="1254750" y="1492799"/>
                </a:lnTo>
                <a:cubicBezTo>
                  <a:pt x="1137879" y="921663"/>
                  <a:pt x="688033" y="471817"/>
                  <a:pt x="116897" y="354946"/>
                </a:cubicBezTo>
                <a:lnTo>
                  <a:pt x="0" y="337105"/>
                </a:lnTo>
                <a:lnTo>
                  <a:pt x="0" y="0"/>
                </a:lnTo>
                <a:close/>
              </a:path>
            </a:pathLst>
          </a:custGeom>
          <a:solidFill>
            <a:srgbClr val="005999"/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84C518B-037E-0E47-B398-5022FE8C7FE0}"/>
              </a:ext>
            </a:extLst>
          </p:cNvPr>
          <p:cNvSpPr/>
          <p:nvPr/>
        </p:nvSpPr>
        <p:spPr>
          <a:xfrm>
            <a:off x="3091325" y="1164871"/>
            <a:ext cx="1397629" cy="1414782"/>
          </a:xfrm>
          <a:custGeom>
            <a:avLst/>
            <a:gdLst>
              <a:gd name="connsiteX0" fmla="*/ 1609694 w 1609694"/>
              <a:gd name="connsiteY0" fmla="*/ 0 h 1609695"/>
              <a:gd name="connsiteX1" fmla="*/ 1609694 w 1609694"/>
              <a:gd name="connsiteY1" fmla="*/ 337105 h 1609695"/>
              <a:gd name="connsiteX2" fmla="*/ 1492799 w 1609694"/>
              <a:gd name="connsiteY2" fmla="*/ 354946 h 1609695"/>
              <a:gd name="connsiteX3" fmla="*/ 354946 w 1609694"/>
              <a:gd name="connsiteY3" fmla="*/ 1492799 h 1609695"/>
              <a:gd name="connsiteX4" fmla="*/ 337105 w 1609694"/>
              <a:gd name="connsiteY4" fmla="*/ 1609695 h 1609695"/>
              <a:gd name="connsiteX5" fmla="*/ 0 w 1609694"/>
              <a:gd name="connsiteY5" fmla="*/ 1609695 h 1609695"/>
              <a:gd name="connsiteX6" fmla="*/ 297 w 1609694"/>
              <a:gd name="connsiteY6" fmla="*/ 1603816 h 1609695"/>
              <a:gd name="connsiteX7" fmla="*/ 1603816 w 1609694"/>
              <a:gd name="connsiteY7" fmla="*/ 297 h 1609695"/>
              <a:gd name="connsiteX8" fmla="*/ 1609694 w 1609694"/>
              <a:gd name="connsiteY8" fmla="*/ 0 h 16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694" h="1609695">
                <a:moveTo>
                  <a:pt x="1609694" y="0"/>
                </a:moveTo>
                <a:lnTo>
                  <a:pt x="1609694" y="337105"/>
                </a:lnTo>
                <a:lnTo>
                  <a:pt x="1492799" y="354946"/>
                </a:lnTo>
                <a:cubicBezTo>
                  <a:pt x="921663" y="471817"/>
                  <a:pt x="471818" y="921663"/>
                  <a:pt x="354946" y="1492799"/>
                </a:cubicBezTo>
                <a:lnTo>
                  <a:pt x="337105" y="1609695"/>
                </a:lnTo>
                <a:lnTo>
                  <a:pt x="0" y="1609695"/>
                </a:lnTo>
                <a:lnTo>
                  <a:pt x="297" y="1603816"/>
                </a:lnTo>
                <a:cubicBezTo>
                  <a:pt x="86161" y="758326"/>
                  <a:pt x="758326" y="86161"/>
                  <a:pt x="1603816" y="297"/>
                </a:cubicBezTo>
                <a:lnTo>
                  <a:pt x="1609694" y="0"/>
                </a:lnTo>
                <a:close/>
              </a:path>
            </a:pathLst>
          </a:custGeom>
          <a:solidFill>
            <a:srgbClr val="005E52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4884166-34A1-7F41-83AC-B5B35DE5224B}"/>
              </a:ext>
            </a:extLst>
          </p:cNvPr>
          <p:cNvSpPr/>
          <p:nvPr/>
        </p:nvSpPr>
        <p:spPr>
          <a:xfrm>
            <a:off x="3091324" y="2746929"/>
            <a:ext cx="1397629" cy="1414782"/>
          </a:xfrm>
          <a:custGeom>
            <a:avLst/>
            <a:gdLst>
              <a:gd name="connsiteX0" fmla="*/ 0 w 1609694"/>
              <a:gd name="connsiteY0" fmla="*/ 0 h 1609695"/>
              <a:gd name="connsiteX1" fmla="*/ 337105 w 1609694"/>
              <a:gd name="connsiteY1" fmla="*/ 0 h 1609695"/>
              <a:gd name="connsiteX2" fmla="*/ 354946 w 1609694"/>
              <a:gd name="connsiteY2" fmla="*/ 116896 h 1609695"/>
              <a:gd name="connsiteX3" fmla="*/ 1492799 w 1609694"/>
              <a:gd name="connsiteY3" fmla="*/ 1254749 h 1609695"/>
              <a:gd name="connsiteX4" fmla="*/ 1609694 w 1609694"/>
              <a:gd name="connsiteY4" fmla="*/ 1272590 h 1609695"/>
              <a:gd name="connsiteX5" fmla="*/ 1609694 w 1609694"/>
              <a:gd name="connsiteY5" fmla="*/ 1609695 h 1609695"/>
              <a:gd name="connsiteX6" fmla="*/ 1603816 w 1609694"/>
              <a:gd name="connsiteY6" fmla="*/ 1609398 h 1609695"/>
              <a:gd name="connsiteX7" fmla="*/ 297 w 1609694"/>
              <a:gd name="connsiteY7" fmla="*/ 5879 h 1609695"/>
              <a:gd name="connsiteX8" fmla="*/ 0 w 1609694"/>
              <a:gd name="connsiteY8" fmla="*/ 0 h 16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694" h="1609695">
                <a:moveTo>
                  <a:pt x="0" y="0"/>
                </a:moveTo>
                <a:lnTo>
                  <a:pt x="337105" y="0"/>
                </a:lnTo>
                <a:lnTo>
                  <a:pt x="354946" y="116896"/>
                </a:lnTo>
                <a:cubicBezTo>
                  <a:pt x="471818" y="688032"/>
                  <a:pt x="921663" y="1137878"/>
                  <a:pt x="1492799" y="1254749"/>
                </a:cubicBezTo>
                <a:lnTo>
                  <a:pt x="1609694" y="1272590"/>
                </a:lnTo>
                <a:lnTo>
                  <a:pt x="1609694" y="1609695"/>
                </a:lnTo>
                <a:lnTo>
                  <a:pt x="1603816" y="1609398"/>
                </a:lnTo>
                <a:cubicBezTo>
                  <a:pt x="758326" y="1523534"/>
                  <a:pt x="86161" y="851370"/>
                  <a:pt x="297" y="58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36">
            <a:extLst>
              <a:ext uri="{FF2B5EF4-FFF2-40B4-BE49-F238E27FC236}">
                <a16:creationId xmlns:a16="http://schemas.microsoft.com/office/drawing/2014/main" id="{B71145FB-6F27-B74B-B034-4607C6ADF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49" y="1277191"/>
            <a:ext cx="2018123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600" b="1" dirty="0">
                <a:solidFill>
                  <a:srgbClr val="005E52"/>
                </a:solidFill>
                <a:latin typeface="Arial" panose="020B0604020202020204" pitchFamily="34" charset="0"/>
              </a:rPr>
              <a:t>1</a:t>
            </a:r>
            <a:r>
              <a:rPr lang="en-US" sz="1600" b="1" baseline="30000" dirty="0">
                <a:solidFill>
                  <a:srgbClr val="005E52"/>
                </a:solidFill>
                <a:latin typeface="Arial" panose="020B0604020202020204" pitchFamily="34" charset="0"/>
              </a:rPr>
              <a:t>st</a:t>
            </a:r>
            <a:r>
              <a:rPr lang="en-US" sz="1600" b="1" dirty="0">
                <a:solidFill>
                  <a:srgbClr val="005E52"/>
                </a:solidFill>
                <a:latin typeface="Arial" panose="020B0604020202020204" pitchFamily="34" charset="0"/>
              </a:rPr>
              <a:t> Section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A31FC5-C0DB-AF43-BDE3-BACD3211FBF0}"/>
              </a:ext>
            </a:extLst>
          </p:cNvPr>
          <p:cNvSpPr txBox="1">
            <a:spLocks/>
          </p:cNvSpPr>
          <p:nvPr/>
        </p:nvSpPr>
        <p:spPr>
          <a:xfrm>
            <a:off x="276020" y="1577273"/>
            <a:ext cx="2860637" cy="5151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9" name="Rectangle 1436">
            <a:extLst>
              <a:ext uri="{FF2B5EF4-FFF2-40B4-BE49-F238E27FC236}">
                <a16:creationId xmlns:a16="http://schemas.microsoft.com/office/drawing/2014/main" id="{88172C48-CE13-3645-A438-7EFE56E91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734" y="2047856"/>
            <a:ext cx="2336333" cy="338554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1600" b="1" dirty="0">
                <a:latin typeface="Arial" panose="020B0604020202020204" pitchFamily="34" charset="0"/>
              </a:rPr>
              <a:t>Overall</a:t>
            </a:r>
          </a:p>
        </p:txBody>
      </p:sp>
      <p:sp>
        <p:nvSpPr>
          <p:cNvPr id="10" name="Rectangle 1436">
            <a:extLst>
              <a:ext uri="{FF2B5EF4-FFF2-40B4-BE49-F238E27FC236}">
                <a16:creationId xmlns:a16="http://schemas.microsoft.com/office/drawing/2014/main" id="{B0764764-F4F5-C440-8D8D-3A911D32A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599" y="1242207"/>
            <a:ext cx="2018123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sz="1600" b="1" dirty="0">
                <a:solidFill>
                  <a:srgbClr val="005999"/>
                </a:solidFill>
                <a:latin typeface="Arial" panose="020B0604020202020204" pitchFamily="34" charset="0"/>
              </a:rPr>
              <a:t>2</a:t>
            </a:r>
            <a:r>
              <a:rPr lang="en-US" sz="1600" b="1" baseline="30000" dirty="0">
                <a:solidFill>
                  <a:srgbClr val="005999"/>
                </a:solidFill>
                <a:latin typeface="Arial" panose="020B0604020202020204" pitchFamily="34" charset="0"/>
              </a:rPr>
              <a:t>nd</a:t>
            </a:r>
            <a:r>
              <a:rPr lang="en-US" sz="1600" b="1" dirty="0">
                <a:solidFill>
                  <a:srgbClr val="005999"/>
                </a:solidFill>
                <a:latin typeface="Arial" panose="020B0604020202020204" pitchFamily="34" charset="0"/>
              </a:rPr>
              <a:t> Section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93E058-029F-BD4D-9E22-42692FEFAA0B}"/>
              </a:ext>
            </a:extLst>
          </p:cNvPr>
          <p:cNvSpPr txBox="1">
            <a:spLocks/>
          </p:cNvSpPr>
          <p:nvPr/>
        </p:nvSpPr>
        <p:spPr>
          <a:xfrm>
            <a:off x="3648155" y="2384409"/>
            <a:ext cx="1976482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latin typeface="Arial" panose="020B0604020202020204" pitchFamily="34" charset="0"/>
              </a:rPr>
              <a:t>Lorem ipsum dolor sit amet, consectetuer adipiscing elit, </a:t>
            </a:r>
            <a:br>
              <a:rPr lang="en-US" sz="900" dirty="0">
                <a:latin typeface="Arial" panose="020B0604020202020204" pitchFamily="34" charset="0"/>
              </a:rPr>
            </a:br>
            <a:r>
              <a:rPr lang="en-US" sz="900" dirty="0" err="1">
                <a:latin typeface="Arial" panose="020B0604020202020204" pitchFamily="34" charset="0"/>
              </a:rPr>
              <a:t>sed</a:t>
            </a:r>
            <a:r>
              <a:rPr lang="en-US" sz="900" dirty="0">
                <a:latin typeface="Arial" panose="020B0604020202020204" pitchFamily="34" charset="0"/>
              </a:rPr>
              <a:t> diam nonummy nibh Lorem ipsum dolor sit amet, consectetuer adipiscing elit, sed </a:t>
            </a:r>
            <a:r>
              <a:rPr lang="en-US" sz="900" dirty="0" err="1">
                <a:latin typeface="Arial" panose="020B0604020202020204" pitchFamily="34" charset="0"/>
              </a:rPr>
              <a:t>diam</a:t>
            </a:r>
            <a:r>
              <a:rPr lang="en-US" sz="900" dirty="0">
                <a:latin typeface="Arial" panose="020B0604020202020204" pitchFamily="34" charset="0"/>
              </a:rPr>
              <a:t> </a:t>
            </a:r>
            <a:br>
              <a:rPr lang="en-US" sz="900" dirty="0">
                <a:latin typeface="Arial" panose="020B0604020202020204" pitchFamily="34" charset="0"/>
              </a:rPr>
            </a:br>
            <a:r>
              <a:rPr lang="en-US" sz="900" dirty="0" err="1">
                <a:latin typeface="Arial" panose="020B0604020202020204" pitchFamily="34" charset="0"/>
              </a:rPr>
              <a:t>nonummy</a:t>
            </a:r>
            <a:r>
              <a:rPr lang="en-US" sz="900" dirty="0">
                <a:latin typeface="Arial" panose="020B0604020202020204" pitchFamily="34" charset="0"/>
              </a:rPr>
              <a:t> nibh </a:t>
            </a:r>
          </a:p>
        </p:txBody>
      </p:sp>
      <p:sp>
        <p:nvSpPr>
          <p:cNvPr id="12" name="Rectangle 1436">
            <a:extLst>
              <a:ext uri="{FF2B5EF4-FFF2-40B4-BE49-F238E27FC236}">
                <a16:creationId xmlns:a16="http://schemas.microsoft.com/office/drawing/2014/main" id="{6479113E-D59F-604E-AA93-6F4A3AFC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599" y="2882876"/>
            <a:ext cx="2018123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  <a:r>
              <a:rPr lang="en-US" sz="1600" b="1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Section</a:t>
            </a:r>
          </a:p>
        </p:txBody>
      </p:sp>
      <p:sp>
        <p:nvSpPr>
          <p:cNvPr id="13" name="Rectangle 1436">
            <a:extLst>
              <a:ext uri="{FF2B5EF4-FFF2-40B4-BE49-F238E27FC236}">
                <a16:creationId xmlns:a16="http://schemas.microsoft.com/office/drawing/2014/main" id="{C45DB8B4-AF46-1049-8A67-459BF83DB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49" y="2910321"/>
            <a:ext cx="2018123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</a:rPr>
              <a:t>3</a:t>
            </a:r>
            <a:r>
              <a:rPr lang="en-US" sz="1600" b="1" baseline="30000" dirty="0">
                <a:solidFill>
                  <a:schemeClr val="accent4"/>
                </a:solidFill>
                <a:latin typeface="Arial" panose="020B0604020202020204" pitchFamily="34" charset="0"/>
              </a:rPr>
              <a:t>rd</a:t>
            </a: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</a:rPr>
              <a:t> Section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FBDFF0-4C92-1947-9A08-59B22E824948}"/>
              </a:ext>
            </a:extLst>
          </p:cNvPr>
          <p:cNvSpPr txBox="1">
            <a:spLocks/>
          </p:cNvSpPr>
          <p:nvPr/>
        </p:nvSpPr>
        <p:spPr>
          <a:xfrm>
            <a:off x="6319376" y="1534591"/>
            <a:ext cx="2548346" cy="7367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E0D66CB-B9A3-884B-8B30-030A81C7CE2C}"/>
              </a:ext>
            </a:extLst>
          </p:cNvPr>
          <p:cNvSpPr txBox="1">
            <a:spLocks/>
          </p:cNvSpPr>
          <p:nvPr/>
        </p:nvSpPr>
        <p:spPr>
          <a:xfrm>
            <a:off x="6438275" y="3154235"/>
            <a:ext cx="2429447" cy="7367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ED0D99-2C68-D844-8FBE-6A61AC729C4C}"/>
              </a:ext>
            </a:extLst>
          </p:cNvPr>
          <p:cNvSpPr txBox="1">
            <a:spLocks/>
          </p:cNvSpPr>
          <p:nvPr/>
        </p:nvSpPr>
        <p:spPr>
          <a:xfrm>
            <a:off x="262388" y="3170163"/>
            <a:ext cx="2860637" cy="5151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</p:spTree>
    <p:extLst>
      <p:ext uri="{BB962C8B-B14F-4D97-AF65-F5344CB8AC3E}">
        <p14:creationId xmlns:p14="http://schemas.microsoft.com/office/powerpoint/2010/main" val="370759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1116000" y="2484000"/>
            <a:ext cx="4679158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46pt Heading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5AD44-FA60-AB4D-9F05-2D0E9BAB9B30}"/>
              </a:ext>
            </a:extLst>
          </p:cNvPr>
          <p:cNvSpPr/>
          <p:nvPr/>
        </p:nvSpPr>
        <p:spPr>
          <a:xfrm>
            <a:off x="1116000" y="3152179"/>
            <a:ext cx="266579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16 point subheading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FBA539-039A-8646-9C40-E9A54A2E113A}"/>
              </a:ext>
            </a:extLst>
          </p:cNvPr>
          <p:cNvSpPr/>
          <p:nvPr/>
        </p:nvSpPr>
        <p:spPr>
          <a:xfrm>
            <a:off x="5901856" y="-670394"/>
            <a:ext cx="6484288" cy="6484288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3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2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1">
            <a:extLst>
              <a:ext uri="{FF2B5EF4-FFF2-40B4-BE49-F238E27FC236}">
                <a16:creationId xmlns:a16="http://schemas.microsoft.com/office/drawing/2014/main" id="{6821BA46-3901-6945-B6B7-FA1B467673FD}"/>
              </a:ext>
            </a:extLst>
          </p:cNvPr>
          <p:cNvSpPr/>
          <p:nvPr/>
        </p:nvSpPr>
        <p:spPr>
          <a:xfrm>
            <a:off x="-237324" y="1780109"/>
            <a:ext cx="4135112" cy="23396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6713 w 10000"/>
              <a:gd name="connsiteY2" fmla="*/ 19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6436 w 10000"/>
              <a:gd name="connsiteY2" fmla="*/ 2107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6049 w 10000"/>
              <a:gd name="connsiteY2" fmla="*/ 1221 h 10000"/>
              <a:gd name="connsiteX3" fmla="*/ 6436 w 10000"/>
              <a:gd name="connsiteY3" fmla="*/ 2107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5385 w 10000"/>
              <a:gd name="connsiteY2" fmla="*/ 1162 h 10000"/>
              <a:gd name="connsiteX3" fmla="*/ 6049 w 10000"/>
              <a:gd name="connsiteY3" fmla="*/ 1221 h 10000"/>
              <a:gd name="connsiteX4" fmla="*/ 6436 w 10000"/>
              <a:gd name="connsiteY4" fmla="*/ 2107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4721 w 10000"/>
              <a:gd name="connsiteY2" fmla="*/ 1132 h 10000"/>
              <a:gd name="connsiteX3" fmla="*/ 5385 w 10000"/>
              <a:gd name="connsiteY3" fmla="*/ 1162 h 10000"/>
              <a:gd name="connsiteX4" fmla="*/ 6049 w 10000"/>
              <a:gd name="connsiteY4" fmla="*/ 1221 h 10000"/>
              <a:gd name="connsiteX5" fmla="*/ 6436 w 10000"/>
              <a:gd name="connsiteY5" fmla="*/ 2107 h 10000"/>
              <a:gd name="connsiteX6" fmla="*/ 10000 w 10000"/>
              <a:gd name="connsiteY6" fmla="*/ 10000 h 10000"/>
              <a:gd name="connsiteX7" fmla="*/ 0 w 10000"/>
              <a:gd name="connsiteY7" fmla="*/ 10000 h 10000"/>
              <a:gd name="connsiteX8" fmla="*/ 0 w 10000"/>
              <a:gd name="connsiteY8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4979 w 10000"/>
              <a:gd name="connsiteY2" fmla="*/ 600 h 10000"/>
              <a:gd name="connsiteX3" fmla="*/ 4721 w 10000"/>
              <a:gd name="connsiteY3" fmla="*/ 1132 h 10000"/>
              <a:gd name="connsiteX4" fmla="*/ 5385 w 10000"/>
              <a:gd name="connsiteY4" fmla="*/ 1162 h 10000"/>
              <a:gd name="connsiteX5" fmla="*/ 6049 w 10000"/>
              <a:gd name="connsiteY5" fmla="*/ 1221 h 10000"/>
              <a:gd name="connsiteX6" fmla="*/ 6436 w 10000"/>
              <a:gd name="connsiteY6" fmla="*/ 2107 h 10000"/>
              <a:gd name="connsiteX7" fmla="*/ 10000 w 10000"/>
              <a:gd name="connsiteY7" fmla="*/ 10000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4703 w 10000"/>
              <a:gd name="connsiteY2" fmla="*/ 512 h 10000"/>
              <a:gd name="connsiteX3" fmla="*/ 4979 w 10000"/>
              <a:gd name="connsiteY3" fmla="*/ 600 h 10000"/>
              <a:gd name="connsiteX4" fmla="*/ 4721 w 10000"/>
              <a:gd name="connsiteY4" fmla="*/ 1132 h 10000"/>
              <a:gd name="connsiteX5" fmla="*/ 5385 w 10000"/>
              <a:gd name="connsiteY5" fmla="*/ 1162 h 10000"/>
              <a:gd name="connsiteX6" fmla="*/ 6049 w 10000"/>
              <a:gd name="connsiteY6" fmla="*/ 1221 h 10000"/>
              <a:gd name="connsiteX7" fmla="*/ 6436 w 10000"/>
              <a:gd name="connsiteY7" fmla="*/ 2107 h 10000"/>
              <a:gd name="connsiteX8" fmla="*/ 10000 w 10000"/>
              <a:gd name="connsiteY8" fmla="*/ 10000 h 10000"/>
              <a:gd name="connsiteX9" fmla="*/ 0 w 10000"/>
              <a:gd name="connsiteY9" fmla="*/ 10000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4371 w 10000"/>
              <a:gd name="connsiteY2" fmla="*/ 1250 h 10000"/>
              <a:gd name="connsiteX3" fmla="*/ 4703 w 10000"/>
              <a:gd name="connsiteY3" fmla="*/ 512 h 10000"/>
              <a:gd name="connsiteX4" fmla="*/ 4979 w 10000"/>
              <a:gd name="connsiteY4" fmla="*/ 600 h 10000"/>
              <a:gd name="connsiteX5" fmla="*/ 4721 w 10000"/>
              <a:gd name="connsiteY5" fmla="*/ 1132 h 10000"/>
              <a:gd name="connsiteX6" fmla="*/ 5385 w 10000"/>
              <a:gd name="connsiteY6" fmla="*/ 1162 h 10000"/>
              <a:gd name="connsiteX7" fmla="*/ 6049 w 10000"/>
              <a:gd name="connsiteY7" fmla="*/ 1221 h 10000"/>
              <a:gd name="connsiteX8" fmla="*/ 6436 w 10000"/>
              <a:gd name="connsiteY8" fmla="*/ 2107 h 10000"/>
              <a:gd name="connsiteX9" fmla="*/ 10000 w 10000"/>
              <a:gd name="connsiteY9" fmla="*/ 10000 h 10000"/>
              <a:gd name="connsiteX10" fmla="*/ 0 w 10000"/>
              <a:gd name="connsiteY10" fmla="*/ 10000 h 10000"/>
              <a:gd name="connsiteX11" fmla="*/ 0 w 10000"/>
              <a:gd name="connsiteY11" fmla="*/ 0 h 10000"/>
              <a:gd name="connsiteX0" fmla="*/ 0 w 10000"/>
              <a:gd name="connsiteY0" fmla="*/ 0 h 10000"/>
              <a:gd name="connsiteX1" fmla="*/ 6551 w 10000"/>
              <a:gd name="connsiteY1" fmla="*/ 0 h 10000"/>
              <a:gd name="connsiteX2" fmla="*/ 4371 w 10000"/>
              <a:gd name="connsiteY2" fmla="*/ 1250 h 10000"/>
              <a:gd name="connsiteX3" fmla="*/ 4703 w 10000"/>
              <a:gd name="connsiteY3" fmla="*/ 512 h 10000"/>
              <a:gd name="connsiteX4" fmla="*/ 4979 w 10000"/>
              <a:gd name="connsiteY4" fmla="*/ 600 h 10000"/>
              <a:gd name="connsiteX5" fmla="*/ 4721 w 10000"/>
              <a:gd name="connsiteY5" fmla="*/ 1132 h 10000"/>
              <a:gd name="connsiteX6" fmla="*/ 5385 w 10000"/>
              <a:gd name="connsiteY6" fmla="*/ 1162 h 10000"/>
              <a:gd name="connsiteX7" fmla="*/ 6049 w 10000"/>
              <a:gd name="connsiteY7" fmla="*/ 1221 h 10000"/>
              <a:gd name="connsiteX8" fmla="*/ 6436 w 10000"/>
              <a:gd name="connsiteY8" fmla="*/ 2107 h 10000"/>
              <a:gd name="connsiteX9" fmla="*/ 10000 w 10000"/>
              <a:gd name="connsiteY9" fmla="*/ 10000 h 10000"/>
              <a:gd name="connsiteX10" fmla="*/ 0 w 10000"/>
              <a:gd name="connsiteY10" fmla="*/ 10000 h 10000"/>
              <a:gd name="connsiteX11" fmla="*/ 0 w 10000"/>
              <a:gd name="connsiteY11" fmla="*/ 0 h 10000"/>
              <a:gd name="connsiteX0" fmla="*/ 0 w 10000"/>
              <a:gd name="connsiteY0" fmla="*/ 30 h 10030"/>
              <a:gd name="connsiteX1" fmla="*/ 5389 w 10000"/>
              <a:gd name="connsiteY1" fmla="*/ 0 h 10030"/>
              <a:gd name="connsiteX2" fmla="*/ 4371 w 10000"/>
              <a:gd name="connsiteY2" fmla="*/ 1280 h 10030"/>
              <a:gd name="connsiteX3" fmla="*/ 4703 w 10000"/>
              <a:gd name="connsiteY3" fmla="*/ 542 h 10030"/>
              <a:gd name="connsiteX4" fmla="*/ 4979 w 10000"/>
              <a:gd name="connsiteY4" fmla="*/ 630 h 10030"/>
              <a:gd name="connsiteX5" fmla="*/ 4721 w 10000"/>
              <a:gd name="connsiteY5" fmla="*/ 1162 h 10030"/>
              <a:gd name="connsiteX6" fmla="*/ 5385 w 10000"/>
              <a:gd name="connsiteY6" fmla="*/ 1192 h 10030"/>
              <a:gd name="connsiteX7" fmla="*/ 6049 w 10000"/>
              <a:gd name="connsiteY7" fmla="*/ 1251 h 10030"/>
              <a:gd name="connsiteX8" fmla="*/ 6436 w 10000"/>
              <a:gd name="connsiteY8" fmla="*/ 2137 h 10030"/>
              <a:gd name="connsiteX9" fmla="*/ 10000 w 10000"/>
              <a:gd name="connsiteY9" fmla="*/ 10030 h 10030"/>
              <a:gd name="connsiteX10" fmla="*/ 0 w 10000"/>
              <a:gd name="connsiteY10" fmla="*/ 10030 h 10030"/>
              <a:gd name="connsiteX11" fmla="*/ 0 w 10000"/>
              <a:gd name="connsiteY11" fmla="*/ 30 h 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30">
                <a:moveTo>
                  <a:pt x="0" y="30"/>
                </a:moveTo>
                <a:lnTo>
                  <a:pt x="5389" y="0"/>
                </a:lnTo>
                <a:cubicBezTo>
                  <a:pt x="3628" y="1828"/>
                  <a:pt x="4679" y="1195"/>
                  <a:pt x="4371" y="1280"/>
                </a:cubicBezTo>
                <a:cubicBezTo>
                  <a:pt x="4063" y="1365"/>
                  <a:pt x="4989" y="439"/>
                  <a:pt x="4703" y="542"/>
                </a:cubicBezTo>
                <a:cubicBezTo>
                  <a:pt x="4417" y="645"/>
                  <a:pt x="5314" y="448"/>
                  <a:pt x="4979" y="630"/>
                </a:cubicBezTo>
                <a:cubicBezTo>
                  <a:pt x="4644" y="812"/>
                  <a:pt x="4945" y="970"/>
                  <a:pt x="4721" y="1162"/>
                </a:cubicBezTo>
                <a:cubicBezTo>
                  <a:pt x="4497" y="1354"/>
                  <a:pt x="5502" y="985"/>
                  <a:pt x="5385" y="1192"/>
                </a:cubicBezTo>
                <a:cubicBezTo>
                  <a:pt x="5268" y="1399"/>
                  <a:pt x="6132" y="916"/>
                  <a:pt x="6049" y="1251"/>
                </a:cubicBezTo>
                <a:cubicBezTo>
                  <a:pt x="5966" y="1586"/>
                  <a:pt x="5864" y="511"/>
                  <a:pt x="6436" y="2137"/>
                </a:cubicBezTo>
                <a:lnTo>
                  <a:pt x="10000" y="10030"/>
                </a:lnTo>
                <a:lnTo>
                  <a:pt x="0" y="100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IE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05D8E2-2A30-0E42-9534-D5A6B45D3DB9}"/>
              </a:ext>
            </a:extLst>
          </p:cNvPr>
          <p:cNvSpPr/>
          <p:nvPr/>
        </p:nvSpPr>
        <p:spPr>
          <a:xfrm flipH="1">
            <a:off x="-238990" y="1780110"/>
            <a:ext cx="2440971" cy="572410"/>
          </a:xfrm>
          <a:prstGeom prst="rect">
            <a:avLst/>
          </a:prstGeom>
          <a:solidFill>
            <a:srgbClr val="0061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609585"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 panose="020B0604020202020204" pitchFamily="34" charset="0"/>
              </a:rPr>
              <a:t>Step 1 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D9F84D3-53FC-484E-96AF-EE093E502D62}"/>
              </a:ext>
            </a:extLst>
          </p:cNvPr>
          <p:cNvSpPr txBox="1">
            <a:spLocks/>
          </p:cNvSpPr>
          <p:nvPr/>
        </p:nvSpPr>
        <p:spPr>
          <a:xfrm>
            <a:off x="4512371" y="3766504"/>
            <a:ext cx="4302115" cy="545919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95E732B-325A-6A41-9BF8-713F09308262}"/>
              </a:ext>
            </a:extLst>
          </p:cNvPr>
          <p:cNvSpPr txBox="1">
            <a:spLocks/>
          </p:cNvSpPr>
          <p:nvPr/>
        </p:nvSpPr>
        <p:spPr>
          <a:xfrm>
            <a:off x="3872842" y="3063029"/>
            <a:ext cx="4828857" cy="545919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CF2E03B-74EB-1C47-972F-7768392F03A4}"/>
              </a:ext>
            </a:extLst>
          </p:cNvPr>
          <p:cNvSpPr txBox="1">
            <a:spLocks/>
          </p:cNvSpPr>
          <p:nvPr/>
        </p:nvSpPr>
        <p:spPr>
          <a:xfrm>
            <a:off x="3260431" y="2356040"/>
            <a:ext cx="5441268" cy="324320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74E2D0E-8958-7B4E-B924-083FC3BA75C6}"/>
              </a:ext>
            </a:extLst>
          </p:cNvPr>
          <p:cNvSpPr txBox="1">
            <a:spLocks/>
          </p:cNvSpPr>
          <p:nvPr/>
        </p:nvSpPr>
        <p:spPr>
          <a:xfrm>
            <a:off x="2695287" y="1613775"/>
            <a:ext cx="6006412" cy="324320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This is a sample paragraph style, using the font Arial Regular in 12 point text.</a:t>
            </a:r>
          </a:p>
        </p:txBody>
      </p:sp>
      <p:sp>
        <p:nvSpPr>
          <p:cNvPr id="42" name="Rectangle 1436">
            <a:extLst>
              <a:ext uri="{FF2B5EF4-FFF2-40B4-BE49-F238E27FC236}">
                <a16:creationId xmlns:a16="http://schemas.microsoft.com/office/drawing/2014/main" id="{4F66CA44-901A-234D-A25E-AC1079010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565" y="1359589"/>
            <a:ext cx="2692909" cy="369617"/>
          </a:xfrm>
          <a:prstGeom prst="rect">
            <a:avLst/>
          </a:prstGeom>
        </p:spPr>
        <p:txBody>
          <a:bodyPr vert="horz" lIns="121920" tIns="60960" rIns="121920" bIns="60960" rtlCol="0">
            <a:spAutoFit/>
          </a:bodyPr>
          <a:lstStyle/>
          <a:p>
            <a:pPr defTabSz="609585"/>
            <a:r>
              <a:rPr lang="en-US" sz="1600" dirty="0">
                <a:solidFill>
                  <a:srgbClr val="006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9FAA39-DFBC-5747-B405-BB7BFC884905}"/>
              </a:ext>
            </a:extLst>
          </p:cNvPr>
          <p:cNvSpPr/>
          <p:nvPr/>
        </p:nvSpPr>
        <p:spPr>
          <a:xfrm flipH="1">
            <a:off x="-238991" y="2385854"/>
            <a:ext cx="2901699" cy="572410"/>
          </a:xfrm>
          <a:prstGeom prst="rect">
            <a:avLst/>
          </a:prstGeom>
          <a:solidFill>
            <a:srgbClr val="75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609585"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 panose="020B0604020202020204" pitchFamily="34" charset="0"/>
              </a:rPr>
              <a:t>Step 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AF8E80-6ACA-B745-ACB4-2B1BE67EE095}"/>
              </a:ext>
            </a:extLst>
          </p:cNvPr>
          <p:cNvSpPr/>
          <p:nvPr/>
        </p:nvSpPr>
        <p:spPr>
          <a:xfrm flipH="1">
            <a:off x="-238991" y="2998171"/>
            <a:ext cx="3525123" cy="572410"/>
          </a:xfrm>
          <a:prstGeom prst="rect">
            <a:avLst/>
          </a:prstGeom>
          <a:solidFill>
            <a:srgbClr val="7CB1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609585"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 panose="020B0604020202020204" pitchFamily="34" charset="0"/>
              </a:rPr>
              <a:t>Step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1709BA-B827-9B41-9499-959344455132}"/>
              </a:ext>
            </a:extLst>
          </p:cNvPr>
          <p:cNvSpPr/>
          <p:nvPr/>
        </p:nvSpPr>
        <p:spPr>
          <a:xfrm flipH="1">
            <a:off x="-237325" y="3604384"/>
            <a:ext cx="4079796" cy="572410"/>
          </a:xfrm>
          <a:prstGeom prst="rect">
            <a:avLst/>
          </a:prstGeom>
          <a:solidFill>
            <a:srgbClr val="F7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609585"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 panose="020B0604020202020204" pitchFamily="34" charset="0"/>
              </a:rPr>
              <a:t>Step 4</a:t>
            </a:r>
          </a:p>
        </p:txBody>
      </p:sp>
      <p:sp>
        <p:nvSpPr>
          <p:cNvPr id="46" name="Rectangle 1436">
            <a:extLst>
              <a:ext uri="{FF2B5EF4-FFF2-40B4-BE49-F238E27FC236}">
                <a16:creationId xmlns:a16="http://schemas.microsoft.com/office/drawing/2014/main" id="{B40B3844-DC81-C341-A0E0-52813CF6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710" y="2106482"/>
            <a:ext cx="2692909" cy="369617"/>
          </a:xfrm>
          <a:prstGeom prst="rect">
            <a:avLst/>
          </a:prstGeom>
        </p:spPr>
        <p:txBody>
          <a:bodyPr vert="horz" lIns="121920" tIns="60960" rIns="121920" bIns="60960" rtlCol="0">
            <a:spAutoFit/>
          </a:bodyPr>
          <a:lstStyle/>
          <a:p>
            <a:pPr defTabSz="609585"/>
            <a:r>
              <a:rPr lang="en-US" sz="1600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47" name="Rectangle 1436">
            <a:extLst>
              <a:ext uri="{FF2B5EF4-FFF2-40B4-BE49-F238E27FC236}">
                <a16:creationId xmlns:a16="http://schemas.microsoft.com/office/drawing/2014/main" id="{D68DD396-0F7E-5849-8EE8-69C0642C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120" y="2809606"/>
            <a:ext cx="2692909" cy="369617"/>
          </a:xfrm>
          <a:prstGeom prst="rect">
            <a:avLst/>
          </a:prstGeom>
        </p:spPr>
        <p:txBody>
          <a:bodyPr vert="horz" lIns="121920" tIns="60960" rIns="121920" bIns="60960" rtlCol="0">
            <a:spAutoFit/>
          </a:bodyPr>
          <a:lstStyle/>
          <a:p>
            <a:pPr defTabSz="609585"/>
            <a:r>
              <a:rPr lang="en-US" sz="1600" dirty="0">
                <a:solidFill>
                  <a:srgbClr val="7CB1DF"/>
                </a:solidFill>
                <a:latin typeface="Arial" panose="020B0604020202020204" pitchFamily="34" charset="0"/>
              </a:rPr>
              <a:t>Step 3</a:t>
            </a:r>
          </a:p>
        </p:txBody>
      </p:sp>
      <p:sp>
        <p:nvSpPr>
          <p:cNvPr id="48" name="Rectangle 1436">
            <a:extLst>
              <a:ext uri="{FF2B5EF4-FFF2-40B4-BE49-F238E27FC236}">
                <a16:creationId xmlns:a16="http://schemas.microsoft.com/office/drawing/2014/main" id="{F1FCBD6A-B40C-594A-BB6A-5D40A3CFE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649" y="3513787"/>
            <a:ext cx="2692909" cy="369617"/>
          </a:xfrm>
          <a:prstGeom prst="rect">
            <a:avLst/>
          </a:prstGeom>
        </p:spPr>
        <p:txBody>
          <a:bodyPr vert="horz" lIns="121920" tIns="60960" rIns="121920" bIns="60960" rtlCol="0">
            <a:spAutoFit/>
          </a:bodyPr>
          <a:lstStyle/>
          <a:p>
            <a:pPr defTabSz="609585"/>
            <a:r>
              <a:rPr lang="en-US" sz="1600" dirty="0">
                <a:solidFill>
                  <a:srgbClr val="F69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89091-9E28-1A43-A5E0-F256C4CB4ABD}"/>
              </a:ext>
            </a:extLst>
          </p:cNvPr>
          <p:cNvGrpSpPr/>
          <p:nvPr/>
        </p:nvGrpSpPr>
        <p:grpSpPr>
          <a:xfrm rot="2700000" flipH="1">
            <a:off x="978296" y="2744853"/>
            <a:ext cx="4133784" cy="547857"/>
            <a:chOff x="3488292" y="2396188"/>
            <a:chExt cx="5507458" cy="7299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CD9071E-9376-9E46-ADD5-B7B6F9F6A5EE}"/>
                </a:ext>
              </a:extLst>
            </p:cNvPr>
            <p:cNvGrpSpPr/>
            <p:nvPr/>
          </p:nvGrpSpPr>
          <p:grpSpPr>
            <a:xfrm>
              <a:off x="3488292" y="2398508"/>
              <a:ext cx="1039058" cy="722302"/>
              <a:chOff x="3488292" y="2398508"/>
              <a:chExt cx="1039058" cy="722302"/>
            </a:xfrm>
          </p:grpSpPr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7BA7DE6D-D97B-9242-B09F-4A68B2C378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66">
                <a:off x="3488292" y="2398508"/>
                <a:ext cx="1039058" cy="722302"/>
              </a:xfrm>
              <a:custGeom>
                <a:avLst/>
                <a:gdLst>
                  <a:gd name="T0" fmla="*/ 793 w 939"/>
                  <a:gd name="T1" fmla="*/ 650 h 650"/>
                  <a:gd name="T2" fmla="*/ 0 w 939"/>
                  <a:gd name="T3" fmla="*/ 326 h 650"/>
                  <a:gd name="T4" fmla="*/ 793 w 939"/>
                  <a:gd name="T5" fmla="*/ 0 h 650"/>
                  <a:gd name="T6" fmla="*/ 939 w 939"/>
                  <a:gd name="T7" fmla="*/ 0 h 650"/>
                  <a:gd name="T8" fmla="*/ 939 w 939"/>
                  <a:gd name="T9" fmla="*/ 650 h 650"/>
                  <a:gd name="T10" fmla="*/ 793 w 939"/>
                  <a:gd name="T11" fmla="*/ 650 h 650"/>
                  <a:gd name="connsiteX0" fmla="*/ 8445 w 10000"/>
                  <a:gd name="connsiteY0" fmla="*/ 10000 h 10000"/>
                  <a:gd name="connsiteX1" fmla="*/ 0 w 10000"/>
                  <a:gd name="connsiteY1" fmla="*/ 5015 h 10000"/>
                  <a:gd name="connsiteX2" fmla="*/ 7986 w 10000"/>
                  <a:gd name="connsiteY2" fmla="*/ 167 h 10000"/>
                  <a:gd name="connsiteX3" fmla="*/ 10000 w 10000"/>
                  <a:gd name="connsiteY3" fmla="*/ 0 h 10000"/>
                  <a:gd name="connsiteX4" fmla="*/ 10000 w 10000"/>
                  <a:gd name="connsiteY4" fmla="*/ 10000 h 10000"/>
                  <a:gd name="connsiteX5" fmla="*/ 8445 w 10000"/>
                  <a:gd name="connsiteY5" fmla="*/ 10000 h 10000"/>
                  <a:gd name="connsiteX0" fmla="*/ 8445 w 10000"/>
                  <a:gd name="connsiteY0" fmla="*/ 10000 h 10000"/>
                  <a:gd name="connsiteX1" fmla="*/ 0 w 10000"/>
                  <a:gd name="connsiteY1" fmla="*/ 5015 h 10000"/>
                  <a:gd name="connsiteX2" fmla="*/ 8032 w 10000"/>
                  <a:gd name="connsiteY2" fmla="*/ 101 h 10000"/>
                  <a:gd name="connsiteX3" fmla="*/ 10000 w 10000"/>
                  <a:gd name="connsiteY3" fmla="*/ 0 h 10000"/>
                  <a:gd name="connsiteX4" fmla="*/ 10000 w 10000"/>
                  <a:gd name="connsiteY4" fmla="*/ 10000 h 10000"/>
                  <a:gd name="connsiteX5" fmla="*/ 8445 w 10000"/>
                  <a:gd name="connsiteY5" fmla="*/ 10000 h 10000"/>
                  <a:gd name="connsiteX0" fmla="*/ 8445 w 10000"/>
                  <a:gd name="connsiteY0" fmla="*/ 10000 h 10000"/>
                  <a:gd name="connsiteX1" fmla="*/ 0 w 10000"/>
                  <a:gd name="connsiteY1" fmla="*/ 5015 h 10000"/>
                  <a:gd name="connsiteX2" fmla="*/ 7963 w 10000"/>
                  <a:gd name="connsiteY2" fmla="*/ 69 h 10000"/>
                  <a:gd name="connsiteX3" fmla="*/ 10000 w 10000"/>
                  <a:gd name="connsiteY3" fmla="*/ 0 h 10000"/>
                  <a:gd name="connsiteX4" fmla="*/ 10000 w 10000"/>
                  <a:gd name="connsiteY4" fmla="*/ 10000 h 10000"/>
                  <a:gd name="connsiteX5" fmla="*/ 8445 w 10000"/>
                  <a:gd name="connsiteY5" fmla="*/ 10000 h 10000"/>
                  <a:gd name="connsiteX0" fmla="*/ 8445 w 10023"/>
                  <a:gd name="connsiteY0" fmla="*/ 9931 h 9931"/>
                  <a:gd name="connsiteX1" fmla="*/ 0 w 10023"/>
                  <a:gd name="connsiteY1" fmla="*/ 4946 h 9931"/>
                  <a:gd name="connsiteX2" fmla="*/ 7963 w 10023"/>
                  <a:gd name="connsiteY2" fmla="*/ 0 h 9931"/>
                  <a:gd name="connsiteX3" fmla="*/ 10023 w 10023"/>
                  <a:gd name="connsiteY3" fmla="*/ 62 h 9931"/>
                  <a:gd name="connsiteX4" fmla="*/ 10000 w 10023"/>
                  <a:gd name="connsiteY4" fmla="*/ 9931 h 9931"/>
                  <a:gd name="connsiteX5" fmla="*/ 8445 w 10023"/>
                  <a:gd name="connsiteY5" fmla="*/ 9931 h 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23" h="9931">
                    <a:moveTo>
                      <a:pt x="8445" y="9931"/>
                    </a:moveTo>
                    <a:lnTo>
                      <a:pt x="0" y="4946"/>
                    </a:lnTo>
                    <a:lnTo>
                      <a:pt x="7963" y="0"/>
                    </a:lnTo>
                    <a:lnTo>
                      <a:pt x="10023" y="62"/>
                    </a:lnTo>
                    <a:cubicBezTo>
                      <a:pt x="10015" y="3352"/>
                      <a:pt x="10008" y="6641"/>
                      <a:pt x="10000" y="9931"/>
                    </a:cubicBezTo>
                    <a:lnTo>
                      <a:pt x="8445" y="9931"/>
                    </a:lnTo>
                    <a:close/>
                  </a:path>
                </a:pathLst>
              </a:custGeom>
              <a:solidFill>
                <a:srgbClr val="DFC1A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>
                  <a:defRPr/>
                </a:pPr>
                <a:endParaRPr lang="id-ID" sz="2400" kern="0" dirty="0">
                  <a:solidFill>
                    <a:srgbClr val="000000"/>
                  </a:solidFill>
                  <a:latin typeface="Roboto Th" charset="0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DCC413B-3919-6742-B315-5BE6E18BCE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66">
                <a:off x="3488309" y="2638056"/>
                <a:ext cx="298085" cy="233977"/>
              </a:xfrm>
              <a:custGeom>
                <a:avLst/>
                <a:gdLst>
                  <a:gd name="T0" fmla="*/ 114 w 114"/>
                  <a:gd name="T1" fmla="*/ 49 h 88"/>
                  <a:gd name="T2" fmla="*/ 107 w 114"/>
                  <a:gd name="T3" fmla="*/ 0 h 88"/>
                  <a:gd name="T4" fmla="*/ 0 w 114"/>
                  <a:gd name="T5" fmla="*/ 44 h 88"/>
                  <a:gd name="T6" fmla="*/ 109 w 114"/>
                  <a:gd name="T7" fmla="*/ 88 h 88"/>
                  <a:gd name="T8" fmla="*/ 114 w 114"/>
                  <a:gd name="T9" fmla="*/ 4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>
                  <a:defRPr/>
                </a:pPr>
                <a:endParaRPr lang="id-ID" sz="2400" kern="0" dirty="0">
                  <a:solidFill>
                    <a:srgbClr val="000000"/>
                  </a:solidFill>
                  <a:latin typeface="Roboto Th" charset="0"/>
                </a:endParaRPr>
              </a:p>
            </p:txBody>
          </p:sp>
        </p:grp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93BB35D-7878-4243-9870-B7960D5F9F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6">
              <a:off x="5475366" y="2396382"/>
              <a:ext cx="1122786" cy="232089"/>
            </a:xfrm>
            <a:custGeom>
              <a:avLst/>
              <a:gdLst>
                <a:gd name="connsiteX0" fmla="*/ 0 w 1122786"/>
                <a:gd name="connsiteY0" fmla="*/ 5018 h 232089"/>
                <a:gd name="connsiteX1" fmla="*/ 1122786 w 1122786"/>
                <a:gd name="connsiteY1" fmla="*/ 0 h 232089"/>
                <a:gd name="connsiteX2" fmla="*/ 1122786 w 1122786"/>
                <a:gd name="connsiteY2" fmla="*/ 232089 h 232089"/>
                <a:gd name="connsiteX3" fmla="*/ 0 w 1122786"/>
                <a:gd name="connsiteY3" fmla="*/ 232089 h 23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786" h="232089">
                  <a:moveTo>
                    <a:pt x="0" y="5018"/>
                  </a:moveTo>
                  <a:lnTo>
                    <a:pt x="1122786" y="0"/>
                  </a:lnTo>
                  <a:lnTo>
                    <a:pt x="1122786" y="232089"/>
                  </a:lnTo>
                  <a:lnTo>
                    <a:pt x="0" y="232089"/>
                  </a:lnTo>
                  <a:close/>
                </a:path>
              </a:pathLst>
            </a:custGeom>
            <a:solidFill>
              <a:srgbClr val="7CB1DF">
                <a:lumMod val="60000"/>
                <a:lumOff val="40000"/>
              </a:srgbClr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id="{7991C9C9-46AB-B848-B3A5-F7A866DF40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6">
              <a:off x="5474311" y="2628466"/>
              <a:ext cx="1122786" cy="239572"/>
            </a:xfrm>
            <a:prstGeom prst="rect">
              <a:avLst/>
            </a:prstGeom>
            <a:solidFill>
              <a:srgbClr val="7CB1DF"/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BDA10D3-359E-4147-937E-B0D623FF64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6">
              <a:off x="5473200" y="2868035"/>
              <a:ext cx="1122786" cy="257870"/>
            </a:xfrm>
            <a:custGeom>
              <a:avLst/>
              <a:gdLst>
                <a:gd name="connsiteX0" fmla="*/ 0 w 1122786"/>
                <a:gd name="connsiteY0" fmla="*/ 0 h 257870"/>
                <a:gd name="connsiteX1" fmla="*/ 1122786 w 1122786"/>
                <a:gd name="connsiteY1" fmla="*/ 0 h 257870"/>
                <a:gd name="connsiteX2" fmla="*/ 1122786 w 1122786"/>
                <a:gd name="connsiteY2" fmla="*/ 252852 h 257870"/>
                <a:gd name="connsiteX3" fmla="*/ 0 w 1122786"/>
                <a:gd name="connsiteY3" fmla="*/ 257870 h 25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786" h="257870">
                  <a:moveTo>
                    <a:pt x="0" y="0"/>
                  </a:moveTo>
                  <a:lnTo>
                    <a:pt x="1122786" y="0"/>
                  </a:lnTo>
                  <a:lnTo>
                    <a:pt x="1122786" y="252852"/>
                  </a:lnTo>
                  <a:lnTo>
                    <a:pt x="0" y="257870"/>
                  </a:lnTo>
                  <a:close/>
                </a:path>
              </a:pathLst>
            </a:custGeom>
            <a:solidFill>
              <a:srgbClr val="7CB1DF">
                <a:lumMod val="75000"/>
              </a:srgbClr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A49BB93-7927-9B44-9D01-C730F79462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6">
              <a:off x="6595026" y="2396382"/>
              <a:ext cx="1122786" cy="238341"/>
            </a:xfrm>
            <a:custGeom>
              <a:avLst/>
              <a:gdLst>
                <a:gd name="connsiteX0" fmla="*/ 0 w 1122786"/>
                <a:gd name="connsiteY0" fmla="*/ 5018 h 238341"/>
                <a:gd name="connsiteX1" fmla="*/ 1122786 w 1122786"/>
                <a:gd name="connsiteY1" fmla="*/ 0 h 238341"/>
                <a:gd name="connsiteX2" fmla="*/ 1122786 w 1122786"/>
                <a:gd name="connsiteY2" fmla="*/ 238341 h 238341"/>
                <a:gd name="connsiteX3" fmla="*/ 0 w 1122786"/>
                <a:gd name="connsiteY3" fmla="*/ 238341 h 2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786" h="238341">
                  <a:moveTo>
                    <a:pt x="0" y="5018"/>
                  </a:moveTo>
                  <a:lnTo>
                    <a:pt x="1122786" y="0"/>
                  </a:lnTo>
                  <a:lnTo>
                    <a:pt x="1122786" y="238341"/>
                  </a:lnTo>
                  <a:lnTo>
                    <a:pt x="0" y="238341"/>
                  </a:lnTo>
                  <a:close/>
                </a:path>
              </a:pathLst>
            </a:custGeom>
            <a:solidFill>
              <a:srgbClr val="75B5B8">
                <a:lumMod val="60000"/>
                <a:lumOff val="40000"/>
              </a:srgbClr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A73539E9-93C2-B942-9422-CC1A0B7170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6">
              <a:off x="6593962" y="2634718"/>
              <a:ext cx="1122786" cy="238468"/>
            </a:xfrm>
            <a:prstGeom prst="rect">
              <a:avLst/>
            </a:prstGeom>
            <a:solidFill>
              <a:srgbClr val="75B5B8"/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0980F01-7024-4A41-801F-AFAC795497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6">
              <a:off x="6592865" y="2873184"/>
              <a:ext cx="1122786" cy="252722"/>
            </a:xfrm>
            <a:custGeom>
              <a:avLst/>
              <a:gdLst>
                <a:gd name="connsiteX0" fmla="*/ 0 w 1122786"/>
                <a:gd name="connsiteY0" fmla="*/ 0 h 252722"/>
                <a:gd name="connsiteX1" fmla="*/ 1122786 w 1122786"/>
                <a:gd name="connsiteY1" fmla="*/ 0 h 252722"/>
                <a:gd name="connsiteX2" fmla="*/ 1122786 w 1122786"/>
                <a:gd name="connsiteY2" fmla="*/ 247703 h 252722"/>
                <a:gd name="connsiteX3" fmla="*/ 0 w 1122786"/>
                <a:gd name="connsiteY3" fmla="*/ 252722 h 2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786" h="252722">
                  <a:moveTo>
                    <a:pt x="0" y="0"/>
                  </a:moveTo>
                  <a:lnTo>
                    <a:pt x="1122786" y="0"/>
                  </a:lnTo>
                  <a:lnTo>
                    <a:pt x="1122786" y="247703"/>
                  </a:lnTo>
                  <a:lnTo>
                    <a:pt x="0" y="252722"/>
                  </a:lnTo>
                  <a:close/>
                </a:path>
              </a:pathLst>
            </a:custGeom>
            <a:solidFill>
              <a:srgbClr val="75B5B8">
                <a:lumMod val="75000"/>
              </a:srgbClr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A68CDEEB-DF55-904F-8D14-E675290F8DCF}"/>
                </a:ext>
              </a:extLst>
            </p:cNvPr>
            <p:cNvSpPr>
              <a:spLocks/>
            </p:cNvSpPr>
            <p:nvPr/>
          </p:nvSpPr>
          <p:spPr bwMode="auto">
            <a:xfrm rot="15366">
              <a:off x="8765011" y="2399371"/>
              <a:ext cx="230739" cy="723727"/>
            </a:xfrm>
            <a:custGeom>
              <a:avLst/>
              <a:gdLst>
                <a:gd name="T0" fmla="*/ 0 w 209"/>
                <a:gd name="T1" fmla="*/ 162 h 653"/>
                <a:gd name="T2" fmla="*/ 135 w 209"/>
                <a:gd name="T3" fmla="*/ 0 h 653"/>
                <a:gd name="T4" fmla="*/ 209 w 209"/>
                <a:gd name="T5" fmla="*/ 210 h 653"/>
                <a:gd name="T6" fmla="*/ 209 w 209"/>
                <a:gd name="T7" fmla="*/ 443 h 653"/>
                <a:gd name="T8" fmla="*/ 135 w 209"/>
                <a:gd name="T9" fmla="*/ 653 h 653"/>
                <a:gd name="T10" fmla="*/ 0 w 209"/>
                <a:gd name="T11" fmla="*/ 488 h 653"/>
                <a:gd name="T12" fmla="*/ 0 w 209"/>
                <a:gd name="T13" fmla="*/ 16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53">
                  <a:moveTo>
                    <a:pt x="0" y="162"/>
                  </a:moveTo>
                  <a:lnTo>
                    <a:pt x="135" y="0"/>
                  </a:lnTo>
                  <a:lnTo>
                    <a:pt x="209" y="210"/>
                  </a:lnTo>
                  <a:lnTo>
                    <a:pt x="209" y="443"/>
                  </a:lnTo>
                  <a:lnTo>
                    <a:pt x="135" y="653"/>
                  </a:lnTo>
                  <a:lnTo>
                    <a:pt x="0" y="488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BA17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58" name="Rectangle 19">
              <a:extLst>
                <a:ext uri="{FF2B5EF4-FFF2-40B4-BE49-F238E27FC236}">
                  <a16:creationId xmlns:a16="http://schemas.microsoft.com/office/drawing/2014/main" id="{705A1235-DFE7-F344-99BE-3F27AF4504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6">
              <a:off x="7700654" y="2636207"/>
              <a:ext cx="1126099" cy="239572"/>
            </a:xfrm>
            <a:prstGeom prst="rect">
              <a:avLst/>
            </a:prstGeom>
            <a:solidFill>
              <a:srgbClr val="006152"/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59" name="Oval 21">
              <a:extLst>
                <a:ext uri="{FF2B5EF4-FFF2-40B4-BE49-F238E27FC236}">
                  <a16:creationId xmlns:a16="http://schemas.microsoft.com/office/drawing/2014/main" id="{D7F356ED-2877-A14B-B1CC-80614CF4D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6">
              <a:off x="8880838" y="2657862"/>
              <a:ext cx="57409" cy="20424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C961251-75E8-0746-91BC-44D0891DC047}"/>
                </a:ext>
              </a:extLst>
            </p:cNvPr>
            <p:cNvSpPr>
              <a:spLocks/>
            </p:cNvSpPr>
            <p:nvPr/>
          </p:nvSpPr>
          <p:spPr bwMode="auto">
            <a:xfrm rot="15366">
              <a:off x="4278688" y="2396188"/>
              <a:ext cx="1208947" cy="234758"/>
            </a:xfrm>
            <a:custGeom>
              <a:avLst/>
              <a:gdLst>
                <a:gd name="connsiteX0" fmla="*/ 37261 w 1208947"/>
                <a:gd name="connsiteY0" fmla="*/ 5237 h 234758"/>
                <a:gd name="connsiteX1" fmla="*/ 1208947 w 1208947"/>
                <a:gd name="connsiteY1" fmla="*/ 0 h 234758"/>
                <a:gd name="connsiteX2" fmla="*/ 1208947 w 1208947"/>
                <a:gd name="connsiteY2" fmla="*/ 234758 h 234758"/>
                <a:gd name="connsiteX3" fmla="*/ 103849 w 1208947"/>
                <a:gd name="connsiteY3" fmla="*/ 234758 h 234758"/>
                <a:gd name="connsiteX4" fmla="*/ 38535 w 1208947"/>
                <a:gd name="connsiteY4" fmla="*/ 192614 h 234758"/>
                <a:gd name="connsiteX5" fmla="*/ 9798 w 1208947"/>
                <a:gd name="connsiteY5" fmla="*/ 138430 h 234758"/>
                <a:gd name="connsiteX6" fmla="*/ 9798 w 1208947"/>
                <a:gd name="connsiteY6" fmla="*/ 54142 h 234758"/>
                <a:gd name="connsiteX7" fmla="*/ 21922 w 1208947"/>
                <a:gd name="connsiteY7" fmla="*/ 32553 h 2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8947" h="234758">
                  <a:moveTo>
                    <a:pt x="37261" y="5237"/>
                  </a:moveTo>
                  <a:lnTo>
                    <a:pt x="1208947" y="0"/>
                  </a:lnTo>
                  <a:lnTo>
                    <a:pt x="1208947" y="234758"/>
                  </a:lnTo>
                  <a:cubicBezTo>
                    <a:pt x="1208947" y="234758"/>
                    <a:pt x="1208947" y="234758"/>
                    <a:pt x="103849" y="234758"/>
                  </a:cubicBezTo>
                  <a:cubicBezTo>
                    <a:pt x="80336" y="234758"/>
                    <a:pt x="51598" y="216696"/>
                    <a:pt x="38535" y="192614"/>
                  </a:cubicBezTo>
                  <a:cubicBezTo>
                    <a:pt x="38535" y="192614"/>
                    <a:pt x="38535" y="192614"/>
                    <a:pt x="9798" y="138430"/>
                  </a:cubicBezTo>
                  <a:cubicBezTo>
                    <a:pt x="-3265" y="117358"/>
                    <a:pt x="-3265" y="78224"/>
                    <a:pt x="9798" y="54142"/>
                  </a:cubicBezTo>
                  <a:cubicBezTo>
                    <a:pt x="9798" y="54142"/>
                    <a:pt x="9798" y="54142"/>
                    <a:pt x="21922" y="32553"/>
                  </a:cubicBezTo>
                  <a:close/>
                </a:path>
              </a:pathLst>
            </a:custGeom>
            <a:solidFill>
              <a:srgbClr val="F69246">
                <a:lumMod val="60000"/>
                <a:lumOff val="40000"/>
              </a:srgbClr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6A3657CE-9190-B749-A3B0-EE431336373E}"/>
                </a:ext>
              </a:extLst>
            </p:cNvPr>
            <p:cNvSpPr>
              <a:spLocks/>
            </p:cNvSpPr>
            <p:nvPr/>
          </p:nvSpPr>
          <p:spPr bwMode="auto">
            <a:xfrm rot="15366">
              <a:off x="4274372" y="2627177"/>
              <a:ext cx="1212212" cy="24299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9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F69246"/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54B264B-5DAF-2149-98A7-42AE46CD5B42}"/>
                </a:ext>
              </a:extLst>
            </p:cNvPr>
            <p:cNvSpPr>
              <a:spLocks/>
            </p:cNvSpPr>
            <p:nvPr/>
          </p:nvSpPr>
          <p:spPr bwMode="auto">
            <a:xfrm rot="15366">
              <a:off x="4276529" y="2867754"/>
              <a:ext cx="1208947" cy="257853"/>
            </a:xfrm>
            <a:custGeom>
              <a:avLst/>
              <a:gdLst>
                <a:gd name="connsiteX0" fmla="*/ 103849 w 1208947"/>
                <a:gd name="connsiteY0" fmla="*/ 0 h 257853"/>
                <a:gd name="connsiteX1" fmla="*/ 1208947 w 1208947"/>
                <a:gd name="connsiteY1" fmla="*/ 0 h 257853"/>
                <a:gd name="connsiteX2" fmla="*/ 1208947 w 1208947"/>
                <a:gd name="connsiteY2" fmla="*/ 252941 h 257853"/>
                <a:gd name="connsiteX3" fmla="*/ 110032 w 1208947"/>
                <a:gd name="connsiteY3" fmla="*/ 257853 h 257853"/>
                <a:gd name="connsiteX4" fmla="*/ 103849 w 1208947"/>
                <a:gd name="connsiteY4" fmla="*/ 257853 h 257853"/>
                <a:gd name="connsiteX5" fmla="*/ 38535 w 1208947"/>
                <a:gd name="connsiteY5" fmla="*/ 218183 h 257853"/>
                <a:gd name="connsiteX6" fmla="*/ 9798 w 1208947"/>
                <a:gd name="connsiteY6" fmla="*/ 170013 h 257853"/>
                <a:gd name="connsiteX7" fmla="*/ 9798 w 1208947"/>
                <a:gd name="connsiteY7" fmla="*/ 90674 h 257853"/>
                <a:gd name="connsiteX8" fmla="*/ 38535 w 1208947"/>
                <a:gd name="connsiteY8" fmla="*/ 39670 h 257853"/>
                <a:gd name="connsiteX9" fmla="*/ 103849 w 1208947"/>
                <a:gd name="connsiteY9" fmla="*/ 0 h 2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947" h="257853">
                  <a:moveTo>
                    <a:pt x="103849" y="0"/>
                  </a:moveTo>
                  <a:cubicBezTo>
                    <a:pt x="103849" y="0"/>
                    <a:pt x="103849" y="0"/>
                    <a:pt x="1208947" y="0"/>
                  </a:cubicBezTo>
                  <a:lnTo>
                    <a:pt x="1208947" y="252941"/>
                  </a:lnTo>
                  <a:lnTo>
                    <a:pt x="110032" y="257853"/>
                  </a:lnTo>
                  <a:lnTo>
                    <a:pt x="103849" y="257853"/>
                  </a:lnTo>
                  <a:cubicBezTo>
                    <a:pt x="80336" y="257853"/>
                    <a:pt x="51598" y="240852"/>
                    <a:pt x="38535" y="218183"/>
                  </a:cubicBezTo>
                  <a:cubicBezTo>
                    <a:pt x="38535" y="218183"/>
                    <a:pt x="38535" y="218183"/>
                    <a:pt x="9798" y="170013"/>
                  </a:cubicBezTo>
                  <a:cubicBezTo>
                    <a:pt x="-3265" y="147345"/>
                    <a:pt x="-3265" y="113342"/>
                    <a:pt x="9798" y="90674"/>
                  </a:cubicBezTo>
                  <a:cubicBezTo>
                    <a:pt x="9798" y="90674"/>
                    <a:pt x="9798" y="90674"/>
                    <a:pt x="38535" y="39670"/>
                  </a:cubicBezTo>
                  <a:cubicBezTo>
                    <a:pt x="51598" y="17001"/>
                    <a:pt x="80336" y="0"/>
                    <a:pt x="103849" y="0"/>
                  </a:cubicBezTo>
                  <a:close/>
                </a:path>
              </a:pathLst>
            </a:custGeom>
            <a:solidFill>
              <a:srgbClr val="F69246">
                <a:lumMod val="75000"/>
              </a:srgbClr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A54F1F1-F536-1045-A664-9EEA8E2B94E1}"/>
                </a:ext>
              </a:extLst>
            </p:cNvPr>
            <p:cNvSpPr>
              <a:spLocks/>
            </p:cNvSpPr>
            <p:nvPr/>
          </p:nvSpPr>
          <p:spPr bwMode="auto">
            <a:xfrm rot="15366">
              <a:off x="7699559" y="2875967"/>
              <a:ext cx="1211381" cy="250133"/>
            </a:xfrm>
            <a:custGeom>
              <a:avLst/>
              <a:gdLst>
                <a:gd name="connsiteX0" fmla="*/ 0 w 1211381"/>
                <a:gd name="connsiteY0" fmla="*/ 0 h 250133"/>
                <a:gd name="connsiteX1" fmla="*/ 1126099 w 1211381"/>
                <a:gd name="connsiteY1" fmla="*/ 0 h 250133"/>
                <a:gd name="connsiteX2" fmla="*/ 1182552 w 1211381"/>
                <a:gd name="connsiteY2" fmla="*/ 164843 h 250133"/>
                <a:gd name="connsiteX3" fmla="*/ 1184025 w 1211381"/>
                <a:gd name="connsiteY3" fmla="*/ 164843 h 250133"/>
                <a:gd name="connsiteX4" fmla="*/ 1211381 w 1211381"/>
                <a:gd name="connsiteY4" fmla="*/ 244722 h 250133"/>
                <a:gd name="connsiteX5" fmla="*/ 727 w 1211381"/>
                <a:gd name="connsiteY5" fmla="*/ 250133 h 250133"/>
                <a:gd name="connsiteX6" fmla="*/ 727 w 1211381"/>
                <a:gd name="connsiteY6" fmla="*/ 241780 h 250133"/>
                <a:gd name="connsiteX7" fmla="*/ 0 w 1211381"/>
                <a:gd name="connsiteY7" fmla="*/ 241780 h 25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1381" h="250133">
                  <a:moveTo>
                    <a:pt x="0" y="0"/>
                  </a:moveTo>
                  <a:lnTo>
                    <a:pt x="1126099" y="0"/>
                  </a:lnTo>
                  <a:lnTo>
                    <a:pt x="1182552" y="164843"/>
                  </a:lnTo>
                  <a:lnTo>
                    <a:pt x="1184025" y="164843"/>
                  </a:lnTo>
                  <a:lnTo>
                    <a:pt x="1211381" y="244722"/>
                  </a:lnTo>
                  <a:lnTo>
                    <a:pt x="727" y="250133"/>
                  </a:lnTo>
                  <a:lnTo>
                    <a:pt x="727" y="241780"/>
                  </a:lnTo>
                  <a:lnTo>
                    <a:pt x="0" y="241780"/>
                  </a:lnTo>
                  <a:close/>
                </a:path>
              </a:pathLst>
            </a:custGeom>
            <a:solidFill>
              <a:srgbClr val="006152">
                <a:lumMod val="75000"/>
              </a:srgbClr>
            </a:solidFill>
            <a:ln w="6350">
              <a:solidFill>
                <a:srgbClr val="0000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09585">
                <a:defRPr/>
              </a:pPr>
              <a:endParaRPr lang="id-ID" sz="2400" kern="0" dirty="0">
                <a:solidFill>
                  <a:srgbClr val="000000"/>
                </a:solidFill>
                <a:latin typeface="Roboto Th" charset="0"/>
              </a:endParaRPr>
            </a:p>
          </p:txBody>
        </p:sp>
      </p:grpSp>
      <p:sp>
        <p:nvSpPr>
          <p:cNvPr id="66" name="Freeform 65">
            <a:extLst>
              <a:ext uri="{FF2B5EF4-FFF2-40B4-BE49-F238E27FC236}">
                <a16:creationId xmlns:a16="http://schemas.microsoft.com/office/drawing/2014/main" id="{51816C13-C212-8941-B94F-50B07E2EE643}"/>
              </a:ext>
            </a:extLst>
          </p:cNvPr>
          <p:cNvSpPr>
            <a:spLocks/>
          </p:cNvSpPr>
          <p:nvPr/>
        </p:nvSpPr>
        <p:spPr bwMode="auto">
          <a:xfrm rot="2684634" flipH="1">
            <a:off x="1625757" y="1703561"/>
            <a:ext cx="907375" cy="179818"/>
          </a:xfrm>
          <a:custGeom>
            <a:avLst/>
            <a:gdLst>
              <a:gd name="connsiteX0" fmla="*/ 0 w 1208900"/>
              <a:gd name="connsiteY0" fmla="*/ 4769 h 239572"/>
              <a:gd name="connsiteX1" fmla="*/ 1066833 w 1208900"/>
              <a:gd name="connsiteY1" fmla="*/ 0 h 239572"/>
              <a:gd name="connsiteX2" fmla="*/ 1208900 w 1208900"/>
              <a:gd name="connsiteY2" fmla="*/ 0 h 239572"/>
              <a:gd name="connsiteX3" fmla="*/ 1126099 w 1208900"/>
              <a:gd name="connsiteY3" fmla="*/ 239572 h 239572"/>
              <a:gd name="connsiteX4" fmla="*/ 0 w 1208900"/>
              <a:gd name="connsiteY4" fmla="*/ 239572 h 23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900" h="239572">
                <a:moveTo>
                  <a:pt x="0" y="4769"/>
                </a:moveTo>
                <a:lnTo>
                  <a:pt x="1066833" y="0"/>
                </a:lnTo>
                <a:lnTo>
                  <a:pt x="1208900" y="0"/>
                </a:lnTo>
                <a:lnTo>
                  <a:pt x="1126099" y="239572"/>
                </a:lnTo>
                <a:lnTo>
                  <a:pt x="0" y="239572"/>
                </a:lnTo>
                <a:close/>
              </a:path>
            </a:pathLst>
          </a:custGeom>
          <a:solidFill>
            <a:srgbClr val="006152">
              <a:lumMod val="90000"/>
              <a:lumOff val="10000"/>
            </a:srgbClr>
          </a:solidFill>
          <a:ln w="6350">
            <a:solidFill>
              <a:srgbClr val="000000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defTabSz="609585">
              <a:defRPr/>
            </a:pPr>
            <a:endParaRPr lang="id-ID" sz="2400" kern="0" dirty="0">
              <a:solidFill>
                <a:srgbClr val="000000"/>
              </a:solidFill>
              <a:latin typeface="Roboto Th" charset="0"/>
            </a:endParaRPr>
          </a:p>
        </p:txBody>
      </p:sp>
      <p:sp>
        <p:nvSpPr>
          <p:cNvPr id="67" name="Text Placeholder 1">
            <a:extLst>
              <a:ext uri="{FF2B5EF4-FFF2-40B4-BE49-F238E27FC236}">
                <a16:creationId xmlns:a16="http://schemas.microsoft.com/office/drawing/2014/main" id="{D3ACE220-8FB5-E341-8965-EA639D72C25A}"/>
              </a:ext>
            </a:extLst>
          </p:cNvPr>
          <p:cNvSpPr txBox="1">
            <a:spLocks/>
          </p:cNvSpPr>
          <p:nvPr/>
        </p:nvSpPr>
        <p:spPr>
          <a:xfrm>
            <a:off x="1073771" y="277721"/>
            <a:ext cx="5289553" cy="81422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in 24 </a:t>
            </a:r>
            <a:r>
              <a:rPr lang="en-US" sz="2400" b="1" dirty="0" err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400" b="1" dirty="0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Bold</a:t>
            </a:r>
          </a:p>
          <a:p>
            <a:pPr marL="0" indent="0">
              <a:buNone/>
            </a:pPr>
            <a:endParaRPr lang="en-US" sz="2400" b="1" dirty="0">
              <a:solidFill>
                <a:srgbClr val="75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75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75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6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268B2E-DFC0-8848-8AC4-9DEBA1C3B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000" y="1547999"/>
            <a:ext cx="6118910" cy="299979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IE" dirty="0"/>
              <a:t>The following slides show ideas for laying out text, charts and images.</a:t>
            </a:r>
          </a:p>
          <a:p>
            <a:pPr marL="0" indent="0">
              <a:buNone/>
            </a:pPr>
            <a:r>
              <a:rPr lang="en-IE" dirty="0"/>
              <a:t>They will help you to create clear and impactful slides. </a:t>
            </a:r>
          </a:p>
          <a:p>
            <a:pPr marL="0" indent="0">
              <a:buNone/>
            </a:pPr>
            <a:r>
              <a:rPr lang="en-IE" dirty="0"/>
              <a:t/>
            </a:r>
            <a:br>
              <a:rPr lang="en-IE" dirty="0"/>
            </a:br>
            <a:r>
              <a:rPr lang="en-IE" b="1" dirty="0"/>
              <a:t>Some general tips:</a:t>
            </a:r>
            <a:r>
              <a:rPr lang="en-IE" dirty="0"/>
              <a:t> </a:t>
            </a:r>
          </a:p>
          <a:p>
            <a:pPr marL="358775" indent="-358775">
              <a:lnSpc>
                <a:spcPct val="100000"/>
              </a:lnSpc>
              <a:buClr>
                <a:srgbClr val="8CA99F"/>
              </a:buClr>
              <a:buFont typeface="Arial Bold"/>
              <a:buChar char="►"/>
            </a:pPr>
            <a:r>
              <a:rPr lang="en-IE" dirty="0"/>
              <a:t>Use the </a:t>
            </a:r>
            <a:r>
              <a:rPr lang="en-IE" u="sng" dirty="0">
                <a:hlinkClick r:id="rId2"/>
              </a:rPr>
              <a:t>HSE Visual Identity Guidelines</a:t>
            </a:r>
            <a:r>
              <a:rPr lang="en-IE" dirty="0"/>
              <a:t> as a reference.</a:t>
            </a:r>
          </a:p>
          <a:p>
            <a:pPr marL="358775" indent="-358775">
              <a:lnSpc>
                <a:spcPct val="100000"/>
              </a:lnSpc>
              <a:buClr>
                <a:srgbClr val="8CA99F"/>
              </a:buClr>
              <a:buFont typeface="Arial Bold"/>
              <a:buChar char="►"/>
            </a:pPr>
            <a:r>
              <a:rPr lang="en-IE" dirty="0"/>
              <a:t>Use the font Arial and the colour palette shown in the Guidelines. </a:t>
            </a:r>
          </a:p>
          <a:p>
            <a:pPr marL="358775" indent="-358775">
              <a:lnSpc>
                <a:spcPct val="100000"/>
              </a:lnSpc>
              <a:buClr>
                <a:srgbClr val="8CA99F"/>
              </a:buClr>
              <a:buFont typeface="Arial Bold"/>
              <a:buChar char="►"/>
            </a:pPr>
            <a:r>
              <a:rPr lang="en-IE" dirty="0"/>
              <a:t>When possible, keep your information concise. </a:t>
            </a:r>
          </a:p>
          <a:p>
            <a:pPr marL="358775" indent="-358775">
              <a:lnSpc>
                <a:spcPct val="100000"/>
              </a:lnSpc>
              <a:buClr>
                <a:srgbClr val="8CA99F"/>
              </a:buClr>
              <a:buFont typeface="Arial Bold"/>
              <a:buChar char="►"/>
            </a:pPr>
            <a:r>
              <a:rPr lang="en-IE" dirty="0"/>
              <a:t>Don’t overload a slide with too many elements - it’s better to use a 2nd slide.</a:t>
            </a:r>
          </a:p>
          <a:p>
            <a:pPr marL="358775" indent="-358775">
              <a:lnSpc>
                <a:spcPct val="100000"/>
              </a:lnSpc>
              <a:buClr>
                <a:srgbClr val="8CA99F"/>
              </a:buClr>
              <a:buFont typeface="Arial Bold"/>
              <a:buChar char="►"/>
            </a:pPr>
            <a:r>
              <a:rPr lang="en-IE" dirty="0"/>
              <a:t>Choose images carefully. The right image is important for clear messaging.</a:t>
            </a:r>
          </a:p>
          <a:p>
            <a:pPr marL="358775" indent="-358775">
              <a:lnSpc>
                <a:spcPct val="100000"/>
              </a:lnSpc>
              <a:buClr>
                <a:srgbClr val="8CA99F"/>
              </a:buClr>
              <a:buFont typeface="Arial Bold"/>
              <a:buChar char="►"/>
            </a:pPr>
            <a:r>
              <a:rPr lang="en-IE" dirty="0"/>
              <a:t>Try not place text on top of images - it can be difficult to read.</a:t>
            </a:r>
            <a:br>
              <a:rPr lang="en-IE" dirty="0"/>
            </a:b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B0A863-C1EC-064E-8916-8E32C88BE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Slide Templates</a:t>
            </a:r>
          </a:p>
        </p:txBody>
      </p:sp>
    </p:spTree>
    <p:extLst>
      <p:ext uri="{BB962C8B-B14F-4D97-AF65-F5344CB8AC3E}">
        <p14:creationId xmlns:p14="http://schemas.microsoft.com/office/powerpoint/2010/main" val="81821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F7A5284C-E787-F642-9AEE-319C5FC55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049" y="0"/>
            <a:ext cx="3963951" cy="5143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3429-6231-5C48-A3ED-7E6809B53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Heading in Arial Bold</a:t>
            </a:r>
            <a:br>
              <a:rPr lang="en-IE" dirty="0"/>
            </a:br>
            <a:r>
              <a:rPr lang="en-IE" dirty="0"/>
              <a:t>24 point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E1E9D-624F-9B4D-8FEC-AB55EE4CB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IE" dirty="0"/>
              <a:t>This is a sample paragraph style, using </a:t>
            </a:r>
            <a:br>
              <a:rPr lang="en-IE" dirty="0"/>
            </a:br>
            <a:r>
              <a:rPr lang="en-IE" dirty="0"/>
              <a:t>the font Arial Regular in 12 point text.</a:t>
            </a:r>
          </a:p>
          <a:p>
            <a:pPr>
              <a:lnSpc>
                <a:spcPct val="120000"/>
              </a:lnSpc>
            </a:pPr>
            <a:r>
              <a:rPr lang="en-IE" dirty="0"/>
              <a:t> </a:t>
            </a:r>
          </a:p>
          <a:p>
            <a:pPr>
              <a:lnSpc>
                <a:spcPct val="120000"/>
              </a:lnSpc>
            </a:pPr>
            <a:r>
              <a:rPr lang="en-IE" dirty="0"/>
              <a:t>This type of layout can be used to introduce </a:t>
            </a:r>
            <a:br>
              <a:rPr lang="en-IE" dirty="0"/>
            </a:br>
            <a:r>
              <a:rPr lang="en-IE" dirty="0"/>
              <a:t>a batch of slides or make a key statement. Using one large image creates a clear and impactful layout.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5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20450-3182-1E43-82BA-37C69B03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Heading in Arial Bold</a:t>
            </a:r>
            <a:br>
              <a:rPr lang="en-IE" dirty="0"/>
            </a:br>
            <a:r>
              <a:rPr lang="en-IE" dirty="0"/>
              <a:t>24 point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483E-8A8F-0D45-8237-D7327582B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IE" dirty="0"/>
              <a:t>This is a sample paragraph style, using </a:t>
            </a:r>
            <a:br>
              <a:rPr lang="en-IE" dirty="0"/>
            </a:br>
            <a:r>
              <a:rPr lang="en-IE" dirty="0"/>
              <a:t>the font Arial Regular in 12 point text.</a:t>
            </a:r>
          </a:p>
          <a:p>
            <a:pPr>
              <a:lnSpc>
                <a:spcPct val="140000"/>
              </a:lnSpc>
            </a:pPr>
            <a:r>
              <a:rPr lang="en-IE" dirty="0"/>
              <a:t> </a:t>
            </a:r>
            <a:br>
              <a:rPr lang="en-IE" dirty="0"/>
            </a:br>
            <a:r>
              <a:rPr lang="en-IE" dirty="0"/>
              <a:t>This type of layout can be used to introduce </a:t>
            </a:r>
            <a:br>
              <a:rPr lang="en-IE" dirty="0"/>
            </a:br>
            <a:r>
              <a:rPr lang="en-IE" dirty="0"/>
              <a:t>a batch of slides or make a key statement. Using two large, contrasting images help to </a:t>
            </a:r>
            <a:br>
              <a:rPr lang="en-IE" dirty="0"/>
            </a:br>
            <a:r>
              <a:rPr lang="en-IE" dirty="0"/>
              <a:t>tell a story or make a point.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723CE-0C8F-374D-92C8-DF4EB21D23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2"/>
          <a:stretch/>
        </p:blipFill>
        <p:spPr>
          <a:xfrm>
            <a:off x="5180049" y="2571750"/>
            <a:ext cx="3963951" cy="2439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B82CF8-C9BF-1343-9682-13F47C86F6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74" y="-11875"/>
            <a:ext cx="3963951" cy="25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20450-3182-1E43-82BA-37C69B03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Heading in Arial Bold</a:t>
            </a:r>
            <a:br>
              <a:rPr lang="en-IE" dirty="0"/>
            </a:br>
            <a:r>
              <a:rPr lang="en-IE" dirty="0"/>
              <a:t>24 point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483E-8A8F-0D45-8237-D7327582B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343144" cy="2047499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IE" dirty="0"/>
              <a:t>This shows how to use a photo and statistic as a focal point for a slide.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358775" indent="-35877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CC645-93CA-0F4A-966F-3CD17B6FF479}"/>
              </a:ext>
            </a:extLst>
          </p:cNvPr>
          <p:cNvSpPr/>
          <p:nvPr/>
        </p:nvSpPr>
        <p:spPr>
          <a:xfrm>
            <a:off x="5180049" y="2571750"/>
            <a:ext cx="3963950" cy="2425551"/>
          </a:xfrm>
          <a:prstGeom prst="rect">
            <a:avLst/>
          </a:prstGeom>
          <a:solidFill>
            <a:srgbClr val="75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E238E-53A4-F440-A424-F11501A72639}"/>
              </a:ext>
            </a:extLst>
          </p:cNvPr>
          <p:cNvSpPr txBox="1"/>
          <p:nvPr/>
        </p:nvSpPr>
        <p:spPr>
          <a:xfrm>
            <a:off x="6391781" y="2849840"/>
            <a:ext cx="1540486" cy="923330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76FC-0B39-BC47-991C-A5118F76DC94}"/>
              </a:ext>
            </a:extLst>
          </p:cNvPr>
          <p:cNvSpPr/>
          <p:nvPr/>
        </p:nvSpPr>
        <p:spPr>
          <a:xfrm>
            <a:off x="5180048" y="3752281"/>
            <a:ext cx="396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Highlight a fact or statistic </a:t>
            </a:r>
            <a:br>
              <a:rPr lang="en-IE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IE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 a short statement</a:t>
            </a:r>
            <a:endParaRPr lang="en-I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C00FA2-C577-B347-9381-AACD437481DA}"/>
              </a:ext>
            </a:extLst>
          </p:cNvPr>
          <p:cNvSpPr/>
          <p:nvPr/>
        </p:nvSpPr>
        <p:spPr>
          <a:xfrm>
            <a:off x="5180048" y="0"/>
            <a:ext cx="3963951" cy="257175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7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Heading in Arial Bold 24 point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30781-E03E-4A43-B298-2596E0FBF9D3}"/>
              </a:ext>
            </a:extLst>
          </p:cNvPr>
          <p:cNvSpPr/>
          <p:nvPr/>
        </p:nvSpPr>
        <p:spPr>
          <a:xfrm>
            <a:off x="297712" y="4709816"/>
            <a:ext cx="85060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IE" sz="900" dirty="0">
                <a:latin typeface="Arial" panose="020B0604020202020204" pitchFamily="34" charset="0"/>
              </a:rPr>
              <a:t>Caption or Source text in Arial Bold 9 point text. </a:t>
            </a:r>
          </a:p>
          <a:p>
            <a:endParaRPr lang="en-IE" sz="900" dirty="0">
              <a:latin typeface="Arial" panose="020B0604020202020204" pitchFamily="34" charset="0"/>
            </a:endParaRPr>
          </a:p>
          <a:p>
            <a:endParaRPr lang="en-IE" sz="900" dirty="0">
              <a:latin typeface="Arial" panose="020B0604020202020204" pitchFamily="34" charset="0"/>
            </a:endParaRPr>
          </a:p>
          <a:p>
            <a:endParaRPr lang="en-IE" sz="900" dirty="0">
              <a:latin typeface="Arial" panose="020B0604020202020204" pitchFamily="34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2FB30C74-5740-3A42-96EB-A74B96DED843}"/>
              </a:ext>
            </a:extLst>
          </p:cNvPr>
          <p:cNvSpPr/>
          <p:nvPr/>
        </p:nvSpPr>
        <p:spPr>
          <a:xfrm>
            <a:off x="340242" y="2556164"/>
            <a:ext cx="1552353" cy="1911656"/>
          </a:xfrm>
          <a:custGeom>
            <a:avLst/>
            <a:gdLst>
              <a:gd name="connsiteX0" fmla="*/ 776176 w 1552353"/>
              <a:gd name="connsiteY0" fmla="*/ 0 h 1911656"/>
              <a:gd name="connsiteX1" fmla="*/ 932039 w 1552353"/>
              <a:gd name="connsiteY1" fmla="*/ 155863 h 1911656"/>
              <a:gd name="connsiteX2" fmla="*/ 1552353 w 1552353"/>
              <a:gd name="connsiteY2" fmla="*/ 155863 h 1911656"/>
              <a:gd name="connsiteX3" fmla="*/ 1552353 w 1552353"/>
              <a:gd name="connsiteY3" fmla="*/ 1911656 h 1911656"/>
              <a:gd name="connsiteX4" fmla="*/ 0 w 1552353"/>
              <a:gd name="connsiteY4" fmla="*/ 1911656 h 1911656"/>
              <a:gd name="connsiteX5" fmla="*/ 0 w 1552353"/>
              <a:gd name="connsiteY5" fmla="*/ 155863 h 1911656"/>
              <a:gd name="connsiteX6" fmla="*/ 620313 w 1552353"/>
              <a:gd name="connsiteY6" fmla="*/ 155863 h 191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353" h="1911656">
                <a:moveTo>
                  <a:pt x="776176" y="0"/>
                </a:moveTo>
                <a:lnTo>
                  <a:pt x="932039" y="155863"/>
                </a:lnTo>
                <a:lnTo>
                  <a:pt x="1552353" y="155863"/>
                </a:lnTo>
                <a:lnTo>
                  <a:pt x="1552353" y="1911656"/>
                </a:lnTo>
                <a:lnTo>
                  <a:pt x="0" y="1911656"/>
                </a:lnTo>
                <a:lnTo>
                  <a:pt x="0" y="155863"/>
                </a:lnTo>
                <a:lnTo>
                  <a:pt x="620313" y="155863"/>
                </a:lnTo>
                <a:close/>
              </a:path>
            </a:pathLst>
          </a:custGeom>
          <a:solidFill>
            <a:srgbClr val="5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3EDDAA95-C83F-5341-992C-CF2FC22FDFA2}"/>
              </a:ext>
            </a:extLst>
          </p:cNvPr>
          <p:cNvSpPr/>
          <p:nvPr/>
        </p:nvSpPr>
        <p:spPr>
          <a:xfrm>
            <a:off x="2065133" y="2556164"/>
            <a:ext cx="1552353" cy="1911656"/>
          </a:xfrm>
          <a:custGeom>
            <a:avLst/>
            <a:gdLst>
              <a:gd name="connsiteX0" fmla="*/ 776176 w 1552353"/>
              <a:gd name="connsiteY0" fmla="*/ 0 h 1911656"/>
              <a:gd name="connsiteX1" fmla="*/ 932039 w 1552353"/>
              <a:gd name="connsiteY1" fmla="*/ 155863 h 1911656"/>
              <a:gd name="connsiteX2" fmla="*/ 1552353 w 1552353"/>
              <a:gd name="connsiteY2" fmla="*/ 155863 h 1911656"/>
              <a:gd name="connsiteX3" fmla="*/ 1552353 w 1552353"/>
              <a:gd name="connsiteY3" fmla="*/ 1911656 h 1911656"/>
              <a:gd name="connsiteX4" fmla="*/ 0 w 1552353"/>
              <a:gd name="connsiteY4" fmla="*/ 1911656 h 1911656"/>
              <a:gd name="connsiteX5" fmla="*/ 0 w 1552353"/>
              <a:gd name="connsiteY5" fmla="*/ 155863 h 1911656"/>
              <a:gd name="connsiteX6" fmla="*/ 620313 w 1552353"/>
              <a:gd name="connsiteY6" fmla="*/ 155863 h 191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353" h="1911656">
                <a:moveTo>
                  <a:pt x="776176" y="0"/>
                </a:moveTo>
                <a:lnTo>
                  <a:pt x="932039" y="155863"/>
                </a:lnTo>
                <a:lnTo>
                  <a:pt x="1552353" y="155863"/>
                </a:lnTo>
                <a:lnTo>
                  <a:pt x="1552353" y="1911656"/>
                </a:lnTo>
                <a:lnTo>
                  <a:pt x="0" y="1911656"/>
                </a:lnTo>
                <a:lnTo>
                  <a:pt x="0" y="155863"/>
                </a:lnTo>
                <a:lnTo>
                  <a:pt x="620313" y="155863"/>
                </a:lnTo>
                <a:close/>
              </a:path>
            </a:pathLst>
          </a:custGeom>
          <a:solidFill>
            <a:srgbClr val="F69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227D1E-45E3-DF46-B4DE-09B90503953D}"/>
              </a:ext>
            </a:extLst>
          </p:cNvPr>
          <p:cNvSpPr/>
          <p:nvPr/>
        </p:nvSpPr>
        <p:spPr>
          <a:xfrm>
            <a:off x="3790024" y="2556164"/>
            <a:ext cx="1552353" cy="1911656"/>
          </a:xfrm>
          <a:custGeom>
            <a:avLst/>
            <a:gdLst>
              <a:gd name="connsiteX0" fmla="*/ 776176 w 1552353"/>
              <a:gd name="connsiteY0" fmla="*/ 0 h 1911656"/>
              <a:gd name="connsiteX1" fmla="*/ 932039 w 1552353"/>
              <a:gd name="connsiteY1" fmla="*/ 155863 h 1911656"/>
              <a:gd name="connsiteX2" fmla="*/ 1552353 w 1552353"/>
              <a:gd name="connsiteY2" fmla="*/ 155863 h 1911656"/>
              <a:gd name="connsiteX3" fmla="*/ 1552353 w 1552353"/>
              <a:gd name="connsiteY3" fmla="*/ 1911656 h 1911656"/>
              <a:gd name="connsiteX4" fmla="*/ 0 w 1552353"/>
              <a:gd name="connsiteY4" fmla="*/ 1911656 h 1911656"/>
              <a:gd name="connsiteX5" fmla="*/ 0 w 1552353"/>
              <a:gd name="connsiteY5" fmla="*/ 155863 h 1911656"/>
              <a:gd name="connsiteX6" fmla="*/ 620313 w 1552353"/>
              <a:gd name="connsiteY6" fmla="*/ 155863 h 191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353" h="1911656">
                <a:moveTo>
                  <a:pt x="776176" y="0"/>
                </a:moveTo>
                <a:lnTo>
                  <a:pt x="932039" y="155863"/>
                </a:lnTo>
                <a:lnTo>
                  <a:pt x="1552353" y="155863"/>
                </a:lnTo>
                <a:lnTo>
                  <a:pt x="1552353" y="1911656"/>
                </a:lnTo>
                <a:lnTo>
                  <a:pt x="0" y="1911656"/>
                </a:lnTo>
                <a:lnTo>
                  <a:pt x="0" y="155863"/>
                </a:lnTo>
                <a:lnTo>
                  <a:pt x="620313" y="155863"/>
                </a:lnTo>
                <a:close/>
              </a:path>
            </a:pathLst>
          </a:custGeom>
          <a:solidFill>
            <a:srgbClr val="0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248184E2-7038-EC43-A44C-044A00C85D43}"/>
              </a:ext>
            </a:extLst>
          </p:cNvPr>
          <p:cNvSpPr/>
          <p:nvPr/>
        </p:nvSpPr>
        <p:spPr>
          <a:xfrm>
            <a:off x="5514915" y="2556164"/>
            <a:ext cx="1552353" cy="1911656"/>
          </a:xfrm>
          <a:custGeom>
            <a:avLst/>
            <a:gdLst>
              <a:gd name="connsiteX0" fmla="*/ 776176 w 1552353"/>
              <a:gd name="connsiteY0" fmla="*/ 0 h 1911656"/>
              <a:gd name="connsiteX1" fmla="*/ 932039 w 1552353"/>
              <a:gd name="connsiteY1" fmla="*/ 155863 h 1911656"/>
              <a:gd name="connsiteX2" fmla="*/ 1552353 w 1552353"/>
              <a:gd name="connsiteY2" fmla="*/ 155863 h 1911656"/>
              <a:gd name="connsiteX3" fmla="*/ 1552353 w 1552353"/>
              <a:gd name="connsiteY3" fmla="*/ 1911656 h 1911656"/>
              <a:gd name="connsiteX4" fmla="*/ 0 w 1552353"/>
              <a:gd name="connsiteY4" fmla="*/ 1911656 h 1911656"/>
              <a:gd name="connsiteX5" fmla="*/ 0 w 1552353"/>
              <a:gd name="connsiteY5" fmla="*/ 155863 h 1911656"/>
              <a:gd name="connsiteX6" fmla="*/ 620313 w 1552353"/>
              <a:gd name="connsiteY6" fmla="*/ 155863 h 191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353" h="1911656">
                <a:moveTo>
                  <a:pt x="776176" y="0"/>
                </a:moveTo>
                <a:lnTo>
                  <a:pt x="932039" y="155863"/>
                </a:lnTo>
                <a:lnTo>
                  <a:pt x="1552353" y="155863"/>
                </a:lnTo>
                <a:lnTo>
                  <a:pt x="1552353" y="1911656"/>
                </a:lnTo>
                <a:lnTo>
                  <a:pt x="0" y="1911656"/>
                </a:lnTo>
                <a:lnTo>
                  <a:pt x="0" y="155863"/>
                </a:lnTo>
                <a:lnTo>
                  <a:pt x="620313" y="155863"/>
                </a:lnTo>
                <a:close/>
              </a:path>
            </a:pathLst>
          </a:custGeom>
          <a:solidFill>
            <a:srgbClr val="CAC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C4A83FE1-D6C3-CE4B-BFB2-9FEC3E09FE44}"/>
              </a:ext>
            </a:extLst>
          </p:cNvPr>
          <p:cNvSpPr/>
          <p:nvPr/>
        </p:nvSpPr>
        <p:spPr>
          <a:xfrm>
            <a:off x="7239806" y="2556164"/>
            <a:ext cx="1552353" cy="1911656"/>
          </a:xfrm>
          <a:custGeom>
            <a:avLst/>
            <a:gdLst>
              <a:gd name="connsiteX0" fmla="*/ 776176 w 1552353"/>
              <a:gd name="connsiteY0" fmla="*/ 0 h 1911656"/>
              <a:gd name="connsiteX1" fmla="*/ 932039 w 1552353"/>
              <a:gd name="connsiteY1" fmla="*/ 155863 h 1911656"/>
              <a:gd name="connsiteX2" fmla="*/ 1552353 w 1552353"/>
              <a:gd name="connsiteY2" fmla="*/ 155863 h 1911656"/>
              <a:gd name="connsiteX3" fmla="*/ 1552353 w 1552353"/>
              <a:gd name="connsiteY3" fmla="*/ 1911656 h 1911656"/>
              <a:gd name="connsiteX4" fmla="*/ 0 w 1552353"/>
              <a:gd name="connsiteY4" fmla="*/ 1911656 h 1911656"/>
              <a:gd name="connsiteX5" fmla="*/ 0 w 1552353"/>
              <a:gd name="connsiteY5" fmla="*/ 155863 h 1911656"/>
              <a:gd name="connsiteX6" fmla="*/ 620313 w 1552353"/>
              <a:gd name="connsiteY6" fmla="*/ 155863 h 191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353" h="1911656">
                <a:moveTo>
                  <a:pt x="776176" y="0"/>
                </a:moveTo>
                <a:lnTo>
                  <a:pt x="932039" y="155863"/>
                </a:lnTo>
                <a:lnTo>
                  <a:pt x="1552353" y="155863"/>
                </a:lnTo>
                <a:lnTo>
                  <a:pt x="1552353" y="1911656"/>
                </a:lnTo>
                <a:lnTo>
                  <a:pt x="0" y="1911656"/>
                </a:lnTo>
                <a:lnTo>
                  <a:pt x="0" y="155863"/>
                </a:lnTo>
                <a:lnTo>
                  <a:pt x="620313" y="155863"/>
                </a:lnTo>
                <a:close/>
              </a:path>
            </a:pathLst>
          </a:custGeom>
          <a:solidFill>
            <a:srgbClr val="75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6C8843-43E0-F74B-905E-6F4327381087}"/>
              </a:ext>
            </a:extLst>
          </p:cNvPr>
          <p:cNvSpPr txBox="1"/>
          <p:nvPr/>
        </p:nvSpPr>
        <p:spPr>
          <a:xfrm>
            <a:off x="340242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FA4D6B1-3D56-C044-A88E-252D7CEDB256}"/>
              </a:ext>
            </a:extLst>
          </p:cNvPr>
          <p:cNvSpPr/>
          <p:nvPr/>
        </p:nvSpPr>
        <p:spPr>
          <a:xfrm>
            <a:off x="340242" y="3398671"/>
            <a:ext cx="1552353" cy="110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Text in Arial Bold </a:t>
            </a:r>
            <a:b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 point text</a:t>
            </a: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. Text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 Arial Bold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12 point text. </a:t>
            </a:r>
            <a:endParaRPr lang="en-I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I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98227B-6EEF-5B43-AEFF-1EEBD7E475A5}"/>
              </a:ext>
            </a:extLst>
          </p:cNvPr>
          <p:cNvSpPr/>
          <p:nvPr/>
        </p:nvSpPr>
        <p:spPr>
          <a:xfrm>
            <a:off x="590242" y="1331765"/>
            <a:ext cx="1052352" cy="1052352"/>
          </a:xfrm>
          <a:prstGeom prst="ellipse">
            <a:avLst/>
          </a:prstGeom>
          <a:solidFill>
            <a:schemeClr val="accent1">
              <a:alpha val="118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B4E6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57A9758-13ED-194B-B7AB-A63C2515817A}"/>
              </a:ext>
            </a:extLst>
          </p:cNvPr>
          <p:cNvSpPr/>
          <p:nvPr/>
        </p:nvSpPr>
        <p:spPr>
          <a:xfrm>
            <a:off x="2315133" y="1331765"/>
            <a:ext cx="1052352" cy="1052352"/>
          </a:xfrm>
          <a:prstGeom prst="ellipse">
            <a:avLst/>
          </a:prstGeom>
          <a:solidFill>
            <a:schemeClr val="accent1">
              <a:alpha val="118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B4E6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E65D219-7AB6-CE4F-8701-3EE1357D782D}"/>
              </a:ext>
            </a:extLst>
          </p:cNvPr>
          <p:cNvSpPr/>
          <p:nvPr/>
        </p:nvSpPr>
        <p:spPr>
          <a:xfrm>
            <a:off x="4040024" y="1331765"/>
            <a:ext cx="1052352" cy="1052352"/>
          </a:xfrm>
          <a:prstGeom prst="ellipse">
            <a:avLst/>
          </a:prstGeom>
          <a:solidFill>
            <a:schemeClr val="accent1">
              <a:alpha val="118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B4E6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776557E-FF8A-EF46-AF76-46315B9FE8F4}"/>
              </a:ext>
            </a:extLst>
          </p:cNvPr>
          <p:cNvSpPr/>
          <p:nvPr/>
        </p:nvSpPr>
        <p:spPr>
          <a:xfrm>
            <a:off x="5764915" y="1331765"/>
            <a:ext cx="1052352" cy="1052352"/>
          </a:xfrm>
          <a:prstGeom prst="ellipse">
            <a:avLst/>
          </a:prstGeom>
          <a:solidFill>
            <a:schemeClr val="accent1">
              <a:alpha val="118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B4E6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31CE5BA-DAEF-7943-899B-F69807668A95}"/>
              </a:ext>
            </a:extLst>
          </p:cNvPr>
          <p:cNvSpPr/>
          <p:nvPr/>
        </p:nvSpPr>
        <p:spPr>
          <a:xfrm>
            <a:off x="7489806" y="1331765"/>
            <a:ext cx="1052352" cy="1052352"/>
          </a:xfrm>
          <a:prstGeom prst="ellipse">
            <a:avLst/>
          </a:prstGeom>
          <a:solidFill>
            <a:schemeClr val="accent1">
              <a:alpha val="118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6B4E6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C5AB542-7094-1549-8DAA-85704C56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03" y="1439500"/>
            <a:ext cx="673100" cy="8255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1035460-C019-C344-99F4-B9278988E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059" y="1527741"/>
            <a:ext cx="698500" cy="660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410A384-99D1-3847-92EB-16AC68743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1501316"/>
            <a:ext cx="736600" cy="7366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05F0815-B706-2444-B97A-21E311327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391" y="1459417"/>
            <a:ext cx="533400" cy="7747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23E3A77-3EE3-294C-825B-CD3785A7F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782" y="1588689"/>
            <a:ext cx="914400" cy="6096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6066290B-3559-C240-B7D1-951D94391A59}"/>
              </a:ext>
            </a:extLst>
          </p:cNvPr>
          <p:cNvSpPr txBox="1"/>
          <p:nvPr/>
        </p:nvSpPr>
        <p:spPr>
          <a:xfrm>
            <a:off x="2065133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76FB2A3-1EEE-314E-8323-6BC582C13ED0}"/>
              </a:ext>
            </a:extLst>
          </p:cNvPr>
          <p:cNvSpPr/>
          <p:nvPr/>
        </p:nvSpPr>
        <p:spPr>
          <a:xfrm>
            <a:off x="2065133" y="3398671"/>
            <a:ext cx="1552353" cy="110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Text in Arial Bold </a:t>
            </a:r>
            <a:b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 point text</a:t>
            </a: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. Text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 Arial Bold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12 point text. </a:t>
            </a:r>
            <a:endParaRPr lang="en-I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I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51AB4D-74D6-DF4A-8814-57632D398CEE}"/>
              </a:ext>
            </a:extLst>
          </p:cNvPr>
          <p:cNvSpPr/>
          <p:nvPr/>
        </p:nvSpPr>
        <p:spPr>
          <a:xfrm>
            <a:off x="3790024" y="3398671"/>
            <a:ext cx="1552353" cy="110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Text in Arial Bold </a:t>
            </a:r>
            <a:b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 point text</a:t>
            </a: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. Text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 Arial Bold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12 point text. </a:t>
            </a:r>
            <a:endParaRPr lang="en-I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I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35C74C1-24EB-0647-AE8F-852595BC4598}"/>
              </a:ext>
            </a:extLst>
          </p:cNvPr>
          <p:cNvSpPr txBox="1"/>
          <p:nvPr/>
        </p:nvSpPr>
        <p:spPr>
          <a:xfrm>
            <a:off x="5514915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7E01D5C-1BB1-D14D-8B86-AEB1DF5632FD}"/>
              </a:ext>
            </a:extLst>
          </p:cNvPr>
          <p:cNvSpPr/>
          <p:nvPr/>
        </p:nvSpPr>
        <p:spPr>
          <a:xfrm>
            <a:off x="5514915" y="3398671"/>
            <a:ext cx="1552353" cy="110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Text in Arial Bold </a:t>
            </a:r>
            <a:b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 point text</a:t>
            </a: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. Text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 Arial Bold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12 point text. </a:t>
            </a:r>
            <a:endParaRPr lang="en-I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I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5A4C503-B010-CE41-89BB-EBD09419BCD5}"/>
              </a:ext>
            </a:extLst>
          </p:cNvPr>
          <p:cNvSpPr txBox="1"/>
          <p:nvPr/>
        </p:nvSpPr>
        <p:spPr>
          <a:xfrm>
            <a:off x="7239806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90A9CA6-C52C-F147-AED9-FB5BA05FB43B}"/>
              </a:ext>
            </a:extLst>
          </p:cNvPr>
          <p:cNvSpPr/>
          <p:nvPr/>
        </p:nvSpPr>
        <p:spPr>
          <a:xfrm>
            <a:off x="7239806" y="3398671"/>
            <a:ext cx="1552353" cy="110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Text in Arial Bold </a:t>
            </a:r>
            <a:b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 point text</a:t>
            </a: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. Text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 Arial Bold </a:t>
            </a:r>
            <a:b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1200" b="1" dirty="0">
                <a:solidFill>
                  <a:schemeClr val="bg1"/>
                </a:solidFill>
                <a:latin typeface="Arial" panose="020B0604020202020204" pitchFamily="34" charset="0"/>
              </a:rPr>
              <a:t>12 point text. </a:t>
            </a:r>
            <a:endParaRPr lang="en-I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I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9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C0804-7CCC-8B40-8681-A8F92A141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Divider slide</a:t>
            </a:r>
            <a:endParaRPr lang="en-IE" dirty="0"/>
          </a:p>
          <a:p>
            <a:endParaRPr lang="en-US" dirty="0"/>
          </a:p>
        </p:txBody>
      </p:sp>
      <p:pic>
        <p:nvPicPr>
          <p:cNvPr id="5" name="Picture 4" descr="A picture containing coelenterate, plant, decorated, gear&#10;&#10;Description automatically generated">
            <a:extLst>
              <a:ext uri="{FF2B5EF4-FFF2-40B4-BE49-F238E27FC236}">
                <a16:creationId xmlns:a16="http://schemas.microsoft.com/office/drawing/2014/main" id="{E351122F-17CF-7F4D-B063-C9F0D8649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91"/>
          <a:stretch/>
        </p:blipFill>
        <p:spPr>
          <a:xfrm>
            <a:off x="5904000" y="-694800"/>
            <a:ext cx="6478766" cy="64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914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C0804-7CCC-8B40-8681-A8F92A141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Divider slide option 2</a:t>
            </a:r>
            <a:endParaRPr lang="en-IE" dirty="0"/>
          </a:p>
          <a:p>
            <a:endParaRPr lang="en-US" dirty="0"/>
          </a:p>
        </p:txBody>
      </p:sp>
      <p:pic>
        <p:nvPicPr>
          <p:cNvPr id="5" name="Picture 4" descr="A picture containing coelenterate, plant, decorated, gear&#10;&#10;Description automatically generated">
            <a:extLst>
              <a:ext uri="{FF2B5EF4-FFF2-40B4-BE49-F238E27FC236}">
                <a16:creationId xmlns:a16="http://schemas.microsoft.com/office/drawing/2014/main" id="{E351122F-17CF-7F4D-B063-C9F0D8649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945" y="75600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377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t" anchorCtr="0"/>
      <a:lstStyle>
        <a:defPPr algn="l">
          <a:defRPr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947</Words>
  <Application>Microsoft Office PowerPoint</Application>
  <PresentationFormat>On-screen Show (16:9)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Bold</vt:lpstr>
      <vt:lpstr>Calibri</vt:lpstr>
      <vt:lpstr>Calibri Light</vt:lpstr>
      <vt:lpstr>Roboto 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Proofreading Academy Student</dc:creator>
  <cp:lastModifiedBy>Darina Carr</cp:lastModifiedBy>
  <cp:revision>20</cp:revision>
  <dcterms:created xsi:type="dcterms:W3CDTF">2021-11-10T13:35:28Z</dcterms:created>
  <dcterms:modified xsi:type="dcterms:W3CDTF">2021-12-08T12:59:04Z</dcterms:modified>
</cp:coreProperties>
</file>